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2" r:id="rId16"/>
    <p:sldId id="294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93" r:id="rId26"/>
    <p:sldId id="282" r:id="rId27"/>
    <p:sldId id="283" r:id="rId28"/>
    <p:sldId id="284" r:id="rId29"/>
    <p:sldId id="285" r:id="rId30"/>
    <p:sldId id="286" r:id="rId31"/>
    <p:sldId id="287" r:id="rId32"/>
    <p:sldId id="289" r:id="rId33"/>
    <p:sldId id="290" r:id="rId34"/>
    <p:sldId id="309" r:id="rId35"/>
    <p:sldId id="291" r:id="rId36"/>
    <p:sldId id="292" r:id="rId37"/>
    <p:sldId id="273" r:id="rId38"/>
    <p:sldId id="295" r:id="rId39"/>
    <p:sldId id="296" r:id="rId40"/>
    <p:sldId id="297" r:id="rId41"/>
    <p:sldId id="298" r:id="rId42"/>
    <p:sldId id="310" r:id="rId43"/>
    <p:sldId id="299" r:id="rId44"/>
    <p:sldId id="300" r:id="rId45"/>
    <p:sldId id="311" r:id="rId46"/>
    <p:sldId id="302" r:id="rId47"/>
    <p:sldId id="303" r:id="rId48"/>
    <p:sldId id="304" r:id="rId49"/>
    <p:sldId id="305" r:id="rId50"/>
    <p:sldId id="306" r:id="rId51"/>
    <p:sldId id="307" r:id="rId52"/>
    <p:sldId id="308" r:id="rId53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中溝 裕介" userId="c8d9a0de32e3914a" providerId="LiveId" clId="{B5B1F41A-70FD-4EFA-9EEB-26D6CAF97FF9}"/>
    <pc:docChg chg="undo custSel addSld modSld sldOrd">
      <pc:chgData name="中溝 裕介" userId="c8d9a0de32e3914a" providerId="LiveId" clId="{B5B1F41A-70FD-4EFA-9EEB-26D6CAF97FF9}" dt="2021-06-03T12:12:38.182" v="321" actId="20577"/>
      <pc:docMkLst>
        <pc:docMk/>
      </pc:docMkLst>
      <pc:sldChg chg="ord">
        <pc:chgData name="中溝 裕介" userId="c8d9a0de32e3914a" providerId="LiveId" clId="{B5B1F41A-70FD-4EFA-9EEB-26D6CAF97FF9}" dt="2021-06-03T11:46:51.599" v="212"/>
        <pc:sldMkLst>
          <pc:docMk/>
          <pc:sldMk cId="583509850" sldId="298"/>
        </pc:sldMkLst>
      </pc:sldChg>
      <pc:sldChg chg="modSp mod">
        <pc:chgData name="中溝 裕介" userId="c8d9a0de32e3914a" providerId="LiveId" clId="{B5B1F41A-70FD-4EFA-9EEB-26D6CAF97FF9}" dt="2021-06-03T11:50:08.065" v="256" actId="20577"/>
        <pc:sldMkLst>
          <pc:docMk/>
          <pc:sldMk cId="3346901595" sldId="299"/>
        </pc:sldMkLst>
        <pc:spChg chg="mod">
          <ac:chgData name="中溝 裕介" userId="c8d9a0de32e3914a" providerId="LiveId" clId="{B5B1F41A-70FD-4EFA-9EEB-26D6CAF97FF9}" dt="2021-06-03T11:49:09.574" v="253" actId="20577"/>
          <ac:spMkLst>
            <pc:docMk/>
            <pc:sldMk cId="3346901595" sldId="299"/>
            <ac:spMk id="6" creationId="{00000000-0000-0000-0000-000000000000}"/>
          </ac:spMkLst>
        </pc:spChg>
        <pc:spChg chg="mod">
          <ac:chgData name="中溝 裕介" userId="c8d9a0de32e3914a" providerId="LiveId" clId="{B5B1F41A-70FD-4EFA-9EEB-26D6CAF97FF9}" dt="2021-06-03T11:50:08.065" v="256" actId="20577"/>
          <ac:spMkLst>
            <pc:docMk/>
            <pc:sldMk cId="3346901595" sldId="299"/>
            <ac:spMk id="11" creationId="{00000000-0000-0000-0000-000000000000}"/>
          </ac:spMkLst>
        </pc:spChg>
      </pc:sldChg>
      <pc:sldChg chg="modSp mod">
        <pc:chgData name="中溝 裕介" userId="c8d9a0de32e3914a" providerId="LiveId" clId="{B5B1F41A-70FD-4EFA-9EEB-26D6CAF97FF9}" dt="2021-06-03T11:54:25.799" v="262" actId="20577"/>
        <pc:sldMkLst>
          <pc:docMk/>
          <pc:sldMk cId="737541748" sldId="300"/>
        </pc:sldMkLst>
        <pc:spChg chg="mod">
          <ac:chgData name="中溝 裕介" userId="c8d9a0de32e3914a" providerId="LiveId" clId="{B5B1F41A-70FD-4EFA-9EEB-26D6CAF97FF9}" dt="2021-06-03T11:54:25.799" v="262" actId="20577"/>
          <ac:spMkLst>
            <pc:docMk/>
            <pc:sldMk cId="737541748" sldId="300"/>
            <ac:spMk id="6" creationId="{00000000-0000-0000-0000-000000000000}"/>
          </ac:spMkLst>
        </pc:spChg>
        <pc:spChg chg="mod">
          <ac:chgData name="中溝 裕介" userId="c8d9a0de32e3914a" providerId="LiveId" clId="{B5B1F41A-70FD-4EFA-9EEB-26D6CAF97FF9}" dt="2021-06-03T11:54:21.476" v="259" actId="20577"/>
          <ac:spMkLst>
            <pc:docMk/>
            <pc:sldMk cId="737541748" sldId="300"/>
            <ac:spMk id="11" creationId="{00000000-0000-0000-0000-000000000000}"/>
          </ac:spMkLst>
        </pc:spChg>
      </pc:sldChg>
      <pc:sldChg chg="modSp mod">
        <pc:chgData name="中溝 裕介" userId="c8d9a0de32e3914a" providerId="LiveId" clId="{B5B1F41A-70FD-4EFA-9EEB-26D6CAF97FF9}" dt="2021-06-03T12:01:08.622" v="273" actId="20577"/>
        <pc:sldMkLst>
          <pc:docMk/>
          <pc:sldMk cId="1116784504" sldId="301"/>
        </pc:sldMkLst>
        <pc:spChg chg="mod">
          <ac:chgData name="中溝 裕介" userId="c8d9a0de32e3914a" providerId="LiveId" clId="{B5B1F41A-70FD-4EFA-9EEB-26D6CAF97FF9}" dt="2021-06-03T11:58:43.001" v="267" actId="20577"/>
          <ac:spMkLst>
            <pc:docMk/>
            <pc:sldMk cId="1116784504" sldId="301"/>
            <ac:spMk id="6" creationId="{00000000-0000-0000-0000-000000000000}"/>
          </ac:spMkLst>
        </pc:spChg>
        <pc:spChg chg="mod">
          <ac:chgData name="中溝 裕介" userId="c8d9a0de32e3914a" providerId="LiveId" clId="{B5B1F41A-70FD-4EFA-9EEB-26D6CAF97FF9}" dt="2021-06-03T12:01:08.622" v="273" actId="20577"/>
          <ac:spMkLst>
            <pc:docMk/>
            <pc:sldMk cId="1116784504" sldId="301"/>
            <ac:spMk id="7" creationId="{00000000-0000-0000-0000-000000000000}"/>
          </ac:spMkLst>
        </pc:spChg>
      </pc:sldChg>
      <pc:sldChg chg="modSp mod">
        <pc:chgData name="中溝 裕介" userId="c8d9a0de32e3914a" providerId="LiveId" clId="{B5B1F41A-70FD-4EFA-9EEB-26D6CAF97FF9}" dt="2021-06-03T12:01:47.527" v="285" actId="20577"/>
        <pc:sldMkLst>
          <pc:docMk/>
          <pc:sldMk cId="1085532119" sldId="302"/>
        </pc:sldMkLst>
        <pc:spChg chg="mod">
          <ac:chgData name="中溝 裕介" userId="c8d9a0de32e3914a" providerId="LiveId" clId="{B5B1F41A-70FD-4EFA-9EEB-26D6CAF97FF9}" dt="2021-06-03T12:01:47.527" v="285" actId="20577"/>
          <ac:spMkLst>
            <pc:docMk/>
            <pc:sldMk cId="1085532119" sldId="302"/>
            <ac:spMk id="2" creationId="{00000000-0000-0000-0000-000000000000}"/>
          </ac:spMkLst>
        </pc:spChg>
        <pc:spChg chg="mod">
          <ac:chgData name="中溝 裕介" userId="c8d9a0de32e3914a" providerId="LiveId" clId="{B5B1F41A-70FD-4EFA-9EEB-26D6CAF97FF9}" dt="2021-06-03T12:01:21.497" v="278" actId="20577"/>
          <ac:spMkLst>
            <pc:docMk/>
            <pc:sldMk cId="1085532119" sldId="302"/>
            <ac:spMk id="6" creationId="{00000000-0000-0000-0000-000000000000}"/>
          </ac:spMkLst>
        </pc:spChg>
      </pc:sldChg>
      <pc:sldChg chg="modSp mod">
        <pc:chgData name="中溝 裕介" userId="c8d9a0de32e3914a" providerId="LiveId" clId="{B5B1F41A-70FD-4EFA-9EEB-26D6CAF97FF9}" dt="2021-06-03T12:03:30.440" v="288" actId="20577"/>
        <pc:sldMkLst>
          <pc:docMk/>
          <pc:sldMk cId="51579026" sldId="304"/>
        </pc:sldMkLst>
        <pc:spChg chg="mod">
          <ac:chgData name="中溝 裕介" userId="c8d9a0de32e3914a" providerId="LiveId" clId="{B5B1F41A-70FD-4EFA-9EEB-26D6CAF97FF9}" dt="2021-06-03T12:03:30.440" v="288" actId="20577"/>
          <ac:spMkLst>
            <pc:docMk/>
            <pc:sldMk cId="51579026" sldId="304"/>
            <ac:spMk id="6" creationId="{00000000-0000-0000-0000-000000000000}"/>
          </ac:spMkLst>
        </pc:spChg>
      </pc:sldChg>
      <pc:sldChg chg="modSp mod">
        <pc:chgData name="中溝 裕介" userId="c8d9a0de32e3914a" providerId="LiveId" clId="{B5B1F41A-70FD-4EFA-9EEB-26D6CAF97FF9}" dt="2021-06-03T12:07:03.813" v="291" actId="20577"/>
        <pc:sldMkLst>
          <pc:docMk/>
          <pc:sldMk cId="135561802" sldId="305"/>
        </pc:sldMkLst>
        <pc:spChg chg="mod">
          <ac:chgData name="中溝 裕介" userId="c8d9a0de32e3914a" providerId="LiveId" clId="{B5B1F41A-70FD-4EFA-9EEB-26D6CAF97FF9}" dt="2021-06-03T12:07:03.813" v="291" actId="20577"/>
          <ac:spMkLst>
            <pc:docMk/>
            <pc:sldMk cId="135561802" sldId="305"/>
            <ac:spMk id="6" creationId="{00000000-0000-0000-0000-000000000000}"/>
          </ac:spMkLst>
        </pc:spChg>
      </pc:sldChg>
      <pc:sldChg chg="delSp modSp mod">
        <pc:chgData name="中溝 裕介" userId="c8d9a0de32e3914a" providerId="LiveId" clId="{B5B1F41A-70FD-4EFA-9EEB-26D6CAF97FF9}" dt="2021-06-03T12:09:03.422" v="309" actId="1076"/>
        <pc:sldMkLst>
          <pc:docMk/>
          <pc:sldMk cId="3491707753" sldId="306"/>
        </pc:sldMkLst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" creationId="{1B46076F-9915-46B4-A35D-A6981537D3BC}"/>
          </ac:spMkLst>
        </pc:spChg>
        <pc:spChg chg="mod">
          <ac:chgData name="中溝 裕介" userId="c8d9a0de32e3914a" providerId="LiveId" clId="{B5B1F41A-70FD-4EFA-9EEB-26D6CAF97FF9}" dt="2021-06-03T12:08:20.125" v="295" actId="338"/>
          <ac:spMkLst>
            <pc:docMk/>
            <pc:sldMk cId="3491707753" sldId="306"/>
            <ac:spMk id="4" creationId="{00000000-0000-0000-0000-000000000000}"/>
          </ac:spMkLst>
        </pc:spChg>
        <pc:spChg chg="mod">
          <ac:chgData name="中溝 裕介" userId="c8d9a0de32e3914a" providerId="LiveId" clId="{B5B1F41A-70FD-4EFA-9EEB-26D6CAF97FF9}" dt="2021-06-03T12:08:20.125" v="295" actId="338"/>
          <ac:spMkLst>
            <pc:docMk/>
            <pc:sldMk cId="3491707753" sldId="306"/>
            <ac:spMk id="6" creationId="{00000000-0000-0000-0000-000000000000}"/>
          </ac:spMkLst>
        </pc:spChg>
        <pc:spChg chg="mod">
          <ac:chgData name="中溝 裕介" userId="c8d9a0de32e3914a" providerId="LiveId" clId="{B5B1F41A-70FD-4EFA-9EEB-26D6CAF97FF9}" dt="2021-06-03T12:08:20.125" v="295" actId="338"/>
          <ac:spMkLst>
            <pc:docMk/>
            <pc:sldMk cId="3491707753" sldId="306"/>
            <ac:spMk id="8" creationId="{00000000-0000-0000-0000-00000000000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9" creationId="{DE0A7D4C-D986-4306-A781-CA66ED20E67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10" creationId="{1EFCF242-2BB1-4B14-8A37-15830C0AA28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11" creationId="{A543D716-61FF-4FF7-90EF-A7C2B4641EF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13" creationId="{43AAFA06-7035-4A59-B6BC-2D149C56A2F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14" creationId="{81D859B9-9C6C-47F2-87E9-CCB43979141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15" creationId="{0D7AF9C4-ABF1-4044-B35C-DD94EBE7762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16" creationId="{4F58C032-EE68-4646-9900-515481AC737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17" creationId="{97011E08-6A48-4DA1-BECB-A9A32FFD23F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18" creationId="{1FDFD5E2-3B5C-4551-8CC5-0F3799B4674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19" creationId="{274FE0D6-A11F-440C-926E-9CE7F445280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20" creationId="{C82E727B-178B-40C6-B9E3-4B6D5B51055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21" creationId="{9617C774-1EF9-47EF-810B-7A34402D704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22" creationId="{4294EF36-2B74-4695-95FB-7B65CE647CA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23" creationId="{FC39FA8D-FCE7-424A-A3E5-F2F90A739F5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24" creationId="{B620957B-5B1F-474D-A37E-77F4A4D9C37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25" creationId="{2807C9C8-F4E5-40EC-9602-6B87E86A1A5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26" creationId="{21BC1E81-E311-4F71-9A13-D2872698BA3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27" creationId="{02EEC243-7B79-4EB0-8AFB-A90E325624F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28" creationId="{88D7BBE7-4AA8-4469-A9AC-C72B1A6E588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29" creationId="{9BAED9E2-1B78-4343-8F2B-CBA8D75624D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" creationId="{BCBC8241-F20D-43B7-85B6-1D96F08D8BA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" creationId="{08C6DC69-65A6-4A6E-BA5B-DDCE0464F6F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72" creationId="{340299F5-4F69-46C2-AE8D-441D1BFD947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73" creationId="{EED298C6-4DE9-46F9-981C-8BB9689A994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75" creationId="{3525139D-D6F2-47A9-92C1-749CF941728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76" creationId="{1F013EEB-63BE-48ED-A2E6-A3FBAC1DC22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77" creationId="{0378B138-FA29-4CE3-90BA-E8E514947E9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78" creationId="{0CDE0344-9F9A-474E-800B-EB45A3FDF49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79" creationId="{BCF4EAD3-6839-4C8D-8592-06130AE6A2A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80" creationId="{4293E405-5D70-406E-808D-F404FD34D89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81" creationId="{A058CC45-0BD7-4F6D-AC60-FB25B99B47E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82" creationId="{EC23F8ED-0A9C-4C28-9F90-C4C442321DC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83" creationId="{06BB0E20-1841-45B3-93DC-9135A7F4F1C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84" creationId="{E17BD5C1-A36E-4F3C-8111-17EC8E65C9F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85" creationId="{161B4A9F-0932-460B-92B0-D93AFB03994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86" creationId="{0B7923E8-D1E7-49F2-96D1-A4071561777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87" creationId="{2842A718-8101-49C0-9423-D973E2A4BDF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88" creationId="{FBCB34F2-CB39-4C46-AD45-47D7A33CFA9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89" creationId="{5FF16F0F-75BE-4F6D-8014-A3B6BC1E9E8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90" creationId="{FFDACC25-CD08-44FA-96A9-356E409C4C4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91" creationId="{D8DEB2A2-CCCE-4A5E-82D7-010D8EF3EB8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92" creationId="{206D467F-241F-40CC-80CC-669D0FAB642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93" creationId="{2B462DF9-B4C7-405F-809C-C8A2881C542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94" creationId="{A116FC5A-1093-4E7C-808B-01A209F48C3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95" creationId="{5E00E474-5AEE-44BE-9EBA-437305837DB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96" creationId="{07B4B8E7-8BEE-4D90-ACD1-73AAFAAFDDE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97" creationId="{00B03854-4197-446B-8E31-141138BA173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98" creationId="{EF50A443-2A79-4ABD-90D4-B6D33C90805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099" creationId="{49310F21-8C52-4AA9-BD54-4920864B2CF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00" creationId="{8EEC6034-CC92-4FC8-A77B-B0500FFB637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01" creationId="{271057A2-BC19-45D7-B022-71587BD00DA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02" creationId="{AE3874AA-D7CF-44DE-921B-C7EBE16226F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03" creationId="{0E26AF9F-7B01-46DC-9E7A-188E2EE3F0A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04" creationId="{C0470AEB-A61F-4113-ABA3-9608EEFC074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05" creationId="{976D0DC4-5F88-4363-B407-DB3BFCF38C3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06" creationId="{51588351-794D-4615-99B3-4E937F3E0F6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07" creationId="{AEE20933-BAEF-4AA3-9538-BE140BF35CE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08" creationId="{C669DB12-4A9F-4979-A331-DA4BA0DB044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09" creationId="{D687CDE7-D96D-4AEA-8845-40A113E3957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10" creationId="{98646A91-7297-4FC5-B903-B9ED5FD0299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11" creationId="{2C15BF9C-936B-4DCA-BA3F-C993F340A29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12" creationId="{23E7257E-6B19-4E91-B781-012FAB04D6D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13" creationId="{1010262E-2660-4389-BD12-01CB152F3DE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14" creationId="{F7644103-7630-4772-9228-6BA8D89D4CF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15" creationId="{EF8635DB-F1F6-4018-A9B7-6BF47D5A59F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16" creationId="{7957B42B-0E01-4961-B458-7320156FCAE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17" creationId="{22640ED7-5107-4B02-BD07-7E920D93D78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18" creationId="{D6806BC7-D4D4-4FFF-983C-8182C3E33AB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19" creationId="{938E8302-0914-4928-AA1C-7137F503F14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20" creationId="{C583BC4C-46C8-4970-B145-CB0788F4915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21" creationId="{5A3061C8-EE6C-441E-BEEF-E3C34422F6B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22" creationId="{23565E19-B1E8-44C5-A7B8-74C1BF66597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23" creationId="{AEA83069-A3F2-4F94-BB41-6758C52AF7E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24" creationId="{697C6794-6DEA-4329-9050-BB4A39C48A7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25" creationId="{2776FCE2-05D8-4444-A368-AA10367300E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26" creationId="{F6C56EE6-523C-4294-B2D3-BC35889CE58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27" creationId="{4BFDDE43-01F9-4552-B51E-1E5EDABE46B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28" creationId="{808DF055-79EC-4DBD-90CA-81A5B4EB6D4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29" creationId="{1F6E8B5F-427D-4F3B-8A2F-BDC37DED265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30" creationId="{C4ED8C04-C3DF-4894-8677-3885543A15F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31" creationId="{8799F807-6259-4E7D-8071-CA5345A7AA7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32" creationId="{394E5341-1954-44B7-8CF3-33076E1F6DB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33" creationId="{202BA491-DDD7-4106-A99D-089C95D63B9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34" creationId="{0DB4839D-FE1A-4992-8FC1-CA52C5ABB30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35" creationId="{8963BA8E-0E34-47B8-9599-8D0A2E587F8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36" creationId="{B33F5822-7E4F-4AC1-B579-ED4FF348DA4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37" creationId="{EDB0937A-0AF3-45BA-B9D1-67047C5BA8C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38" creationId="{8FE6943F-9934-4A4C-827B-6435D6BA9A7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39" creationId="{BFDC7C8F-74A2-43CD-823E-3CC1407E20E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40" creationId="{58337F39-95CC-4CB4-9E8B-C87840B1175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41" creationId="{28DCA2AA-3071-4910-A0C3-BA30CBD8CC3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42" creationId="{D2F00E4C-29F5-43D1-8766-9C37DD46A82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43" creationId="{A251BF16-294D-4F53-93B9-4207FD73BE1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44" creationId="{292C6FF1-51A9-4421-81A0-8359A90A212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45" creationId="{25C5A329-9BC1-4419-B3A2-AB7F7E6B115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46" creationId="{195C4248-B7C7-419C-9F19-F1B29D78862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47" creationId="{B9BAA1F0-EBC9-4BC5-B8BA-54A64665EDF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48" creationId="{1AF097F8-5BB1-4B75-9BBA-853CBA340F7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49" creationId="{DE22F07D-2236-4581-8110-93A24D844CF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50" creationId="{F69634F9-4942-477E-9362-38BF9C72D35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51" creationId="{72E6207A-D544-4519-945F-7D0AFCD66CB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52" creationId="{B7329A55-557D-4DE2-B98F-3985706614C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53" creationId="{062D2AFE-DD7B-45BD-A00F-E5FF93FCF16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54" creationId="{FC6D00E4-63C8-4A9D-97DA-2894C77223B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55" creationId="{FDF9F27B-5860-49C7-9BB6-35DC0BBD6F2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56" creationId="{89A8AC56-E2FF-4523-8A41-98C069BEBDD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57" creationId="{B83D2E88-32FE-44F6-BFE6-8D69C6C5EA9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58" creationId="{F80545F0-76AC-4756-ADE8-B68173C0A19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59" creationId="{EC0D1819-9CCB-45B9-A202-79C5DCF0ABC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60" creationId="{274DA367-AD85-4C10-9463-3628975925F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61" creationId="{AC01C2FE-A7AB-4EC5-B671-5F49334F739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62" creationId="{E9C47A32-8AD9-455D-97A5-93F49AF0855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63" creationId="{CAE67B11-A4B4-4654-BADD-55C1485C563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64" creationId="{F058E75C-7F53-4822-88A1-B5A420CB22A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65" creationId="{35434B47-4423-406B-B99A-E672521A390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66" creationId="{53F5AA71-4250-4C33-AA75-B55FBA8D772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67" creationId="{56A78394-DD13-4E71-97F0-D694ED3926E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68" creationId="{58BF1BE4-6D8E-4B33-A8A6-B37AACD268F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69" creationId="{BDCD33DC-9E55-4F00-9AB9-23712C14825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70" creationId="{AA51EFD2-0D42-4F48-A261-923D13A2B9F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71" creationId="{F6A00C6E-8DD6-4307-860E-7B67154DC6D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72" creationId="{6768C2D6-3717-41DE-9208-81F0D40E8FC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73" creationId="{152B25C8-C0EF-413E-9447-5B8B0F56B7A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74" creationId="{54B3FECC-F3F3-4980-BB08-E975242761B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75" creationId="{AFC06543-4E07-439E-88E2-3180556AA60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76" creationId="{4AA3F68A-6791-4F00-8508-B546AAFD74B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77" creationId="{4E96E393-00C3-4B18-A0EF-A4C23945BB3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78" creationId="{24C526A1-DC70-446E-A127-DD741C0FE73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79" creationId="{2C3086D5-DEBA-4598-B733-AD6DE16C2A1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80" creationId="{022D5745-70C2-4789-A071-F384FBD2C40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81" creationId="{0F1E4480-3340-40FA-A1DE-296957FBCA2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82" creationId="{D9763D17-1BE0-44FE-93BA-87FF53AFE96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83" creationId="{FA4F0A9A-A3B7-42D7-BFD2-E2D3F62F278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84" creationId="{4750D297-132E-4F00-B15D-6CC2F8B85F2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85" creationId="{0E8A053B-623A-4E1D-9C17-405A46166B4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86" creationId="{ACFE9A59-CF8C-4C0C-B341-54C08E24D60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87" creationId="{B9775E3A-DD8C-4E38-BE4E-3B018A2387B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88" creationId="{27B252EB-1977-45C3-9CD7-D28F663F004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89" creationId="{E513B5E4-78B9-4CBF-A195-F5AF1C78A31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90" creationId="{AB9958AF-0369-4494-BFD4-CA82FF60CB7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91" creationId="{8BB55958-D0DE-43C0-B4BA-219F10BD02B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92" creationId="{B3CF1C15-4B5A-417A-9127-78FCA872BF7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93" creationId="{065CA52B-9092-4B7F-A546-AF6A6029578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94" creationId="{9EA002BB-57CD-433C-9AE8-CA52FC4363A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95" creationId="{1EA095B2-FC56-492D-81C6-6103440C9B7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96" creationId="{B32FAF09-98B8-4D71-B038-7524D4CCA7F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97" creationId="{D968F84E-38CD-4F21-9101-593A8D06032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98" creationId="{7242CE80-5A77-48F5-817B-EB63A07CB21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199" creationId="{67E2FCCD-E463-4BC1-8C83-E09C4E35EF0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00" creationId="{BB6C365D-BC93-4802-8A35-D52300C3E8E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01" creationId="{FE3147EE-7E07-4011-ACC3-51E9E11F8D6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02" creationId="{5AC0EDDE-DAB1-4FB9-9ED8-CC59ED479EB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03" creationId="{BBB0E068-E26F-4C22-BBF0-6DFB6BD94A8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04" creationId="{410CC9F9-C3D1-456C-8F83-E183E0BEBA5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05" creationId="{04B75F63-9586-4F1F-A5C1-FC56BB39F53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06" creationId="{7A660F62-7F7A-4EAC-AC1D-0950BDB4DB0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07" creationId="{442C10CA-3412-46A1-8EA8-A19448793FE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08" creationId="{E8B7EC59-12A1-443D-9270-88AEB71355C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09" creationId="{B52F961E-0B0B-40F5-A4BB-871AE5D5D4E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10" creationId="{2434082A-EC3D-44E1-85B4-AF6263EAE16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11" creationId="{CD7EBB7E-FF61-458C-B786-CCDAFA51D50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12" creationId="{F47CCC1D-707F-4A97-854B-41331C53110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13" creationId="{32812B7E-0614-4DDD-AB05-A6C030F2DE7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14" creationId="{819CAD49-A785-4841-9A99-936DF5EA1B8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15" creationId="{FD0095C9-A7D6-4F78-9480-5FC52EC56C7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16" creationId="{D3920809-10E1-4024-8922-47E0E8B50E4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17" creationId="{26651CDD-D1F9-4559-BB5A-700E4357594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18" creationId="{0CB366B0-D04E-4532-A8FD-B74518D9FAB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19" creationId="{F9A8034B-9ADD-4DC1-8F3C-A0153F1F2D6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20" creationId="{5A8517EA-66A4-4D14-8142-AD7EAAA3288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21" creationId="{8E3642A3-F9A8-4462-A39C-76F6BCD7F3E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22" creationId="{ACDAFF0C-BE70-491B-8D77-49E43DF0AAA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23" creationId="{3DC6610A-7556-497B-B16C-C67C7336771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24" creationId="{05C96519-2DE3-423B-9865-0EFE9ED32E9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25" creationId="{BE6EA6D5-9C9B-484F-8DBA-97BD3688DE2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26" creationId="{2A56BE89-3D3F-4D96-AC23-D8E13E31A6D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27" creationId="{2BC5EF20-C838-4D7D-9542-B295890FCC2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28" creationId="{228A486B-B6FD-4DBE-BC5A-25FCCF6B341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29" creationId="{7E9A66CE-046D-4086-BCD3-B8360BAA965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30" creationId="{A0D4DDF3-78F7-4192-B5E1-1F10B9288E6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31" creationId="{D7FFF335-74B2-4AF0-9390-9A2C93A6E5F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32" creationId="{2693BF82-1AED-4FA4-A69A-6B54B2F2B7C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33" creationId="{9F49DC3E-9019-4077-BA0F-18B7971CB60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34" creationId="{9120C6F9-88E9-4054-BD51-4AB9DD751DD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35" creationId="{8818BD67-75DA-411A-A0FE-3758F776953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36" creationId="{E2030B60-5C97-4031-8026-9A6DAF1D2C9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37" creationId="{85776517-3583-408B-8E94-42068764A3A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38" creationId="{AA5501E6-B60F-4B9A-B7ED-33208B84FA7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39" creationId="{5413CA06-2CB3-4E5E-838B-4EA6D4952C9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40" creationId="{126526E3-CF82-4944-8542-8FF58C7092F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41" creationId="{D3244A32-41BD-41D5-BBF0-01546C51826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42" creationId="{A2F6E298-3F08-4EBD-BA30-2161B3845FC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43" creationId="{D493D15F-ECD7-4ED7-8DB7-728695BB214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44" creationId="{20BB5E4C-9F29-4A29-9BF6-A1A593CA586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45" creationId="{4A3CEF75-DA60-4956-A253-97D6CD0775D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46" creationId="{362AE149-3414-4597-AAD5-5D62F9040C0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47" creationId="{2AAF8DE3-5EB5-4E86-80C9-C90B4EC2473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48" creationId="{59FC9EFB-EA7F-402E-9F07-434797E0422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49" creationId="{2E394FAE-6086-431A-AAF7-7C1ACA8A162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50" creationId="{7DACAE2F-DC31-4DDB-A438-4E6DBAC90F9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51" creationId="{68F19DC3-5694-498F-9ACF-F83EF611CB4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52" creationId="{F6EF09CB-14DD-4E26-BBB2-80A8C11ECD7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53" creationId="{2AE85AE0-8D6A-4AA1-8F14-56F70D5D9BD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54" creationId="{BF9C5F6F-788C-4F10-B6DF-7877B33E897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55" creationId="{614B4007-BAFE-42A9-BD5A-51327629001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56" creationId="{F935AC25-7ABE-41D2-85BC-CC6D18669C6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57" creationId="{41ABE952-A325-4C3E-BDB4-03244D46B47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58" creationId="{FCD6CE62-4B81-4A40-A430-719B15BE11A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59" creationId="{E2A8C976-47DB-4133-87E7-F6D5F64E8B1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60" creationId="{67A04373-1DD7-4FBE-BA25-33EB4427212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61" creationId="{AC8F49E9-F55A-4C79-AA61-EB0C16B5ACA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62" creationId="{5853E0BD-996E-4449-B2A7-2666170D73B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63" creationId="{1DA36113-6CC9-476B-900B-8898602B7CF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64" creationId="{C3B68824-4B2A-40CB-8E25-BAE669B87FC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65" creationId="{D34FC3D4-5455-472D-9C7B-8B3D4E730B2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66" creationId="{D52AD842-A32F-4404-B36D-78C254D9CA5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67" creationId="{9CB3354E-11BD-4FEC-B64E-16D1D39311F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68" creationId="{B6414514-2322-4D3E-9212-B610B7CA932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69" creationId="{BC78AC87-863B-4076-876D-58E43C9F2B8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70" creationId="{6D51997A-982C-4D6E-8FFE-78F468C3ECD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71" creationId="{BC1AA4E6-B7A8-4E24-A98C-B7B30703A09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72" creationId="{0FC64796-3E9B-42D0-B036-D13E89D1D70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73" creationId="{54D1647A-AF4A-4449-AB38-8F3059BEBC4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74" creationId="{B64AF113-91FE-440C-ADF1-85C804C76A7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75" creationId="{9691306C-31A4-47F2-9470-0241B4DB4B1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76" creationId="{0CCC4678-0BA5-4B67-8CB6-1056D7F5335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77" creationId="{B7CE1D4A-8B2E-4584-B777-AD52CFA9722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78" creationId="{8F7EC356-4456-4BD4-8274-D52D8B3AE33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79" creationId="{E7B7F63F-9AC4-42B5-A90D-7B7F9D5F6B5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80" creationId="{588E109C-C461-48CA-AFA8-FE66ECBBEFB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81" creationId="{4EEE2BCF-E78B-4196-8184-853839B4066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82" creationId="{66205206-93C3-46FF-87EE-7BD18E111FD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83" creationId="{CDFED550-8EE3-4D9C-9FC8-2968694B346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84" creationId="{1D5C8246-EA2E-4764-BACE-5FD642482FB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85" creationId="{8D536156-591C-4678-AA36-82D87CFD0A6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86" creationId="{874072CC-98ED-426C-AF9E-FEE6AFF5DD8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87" creationId="{74A4B91A-BBC0-4776-A203-263ABF3B53A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88" creationId="{C59FF044-B328-4F0D-9DFA-C74FB4F45E3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89" creationId="{F4FCA245-E764-405B-83AD-E8C18A09086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90" creationId="{739ECD56-68A9-4198-A8D7-1D3F0B28D74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91" creationId="{CCD7DDBB-846B-4667-95CF-61E69F220E1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92" creationId="{9E4ACFE9-2990-492F-BDDC-CEA60B61D17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93" creationId="{F810D74A-21BA-46C0-9999-0E3EB27C5F0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94" creationId="{B5CDFDE7-DF8C-4106-B5C4-19100B41066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95" creationId="{134205B1-2563-44D5-8D78-F71BD0F0164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96" creationId="{F4574431-8652-460F-A440-E6CCCE30FB3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97" creationId="{AA7E2A76-3C22-4D75-BEC6-A7BE03916B1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98" creationId="{A4338D36-8746-445B-ACBB-C29675558AE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299" creationId="{FDBD9238-4E79-453A-AC12-BC658B1AE7D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00" creationId="{4723387F-2D0C-4BC9-9FDA-9B7949F1F7E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01" creationId="{AA920221-AD56-4D9B-BBFE-856E80965CE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02" creationId="{1109F4AA-782A-4444-A22B-1732E556128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03" creationId="{477B746F-0785-4F9B-88F8-32A0E844385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04" creationId="{20FEEAE2-64FC-4D02-BB60-2A1DF941213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05" creationId="{F2D74593-2357-4A99-AA6F-7FC73A7F8EF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06" creationId="{85B969C2-BA29-4F8E-87F0-FFA7E49DDDC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07" creationId="{29B5E7FE-07B7-41A0-9183-A51942CD4DF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08" creationId="{18524F13-4DE5-4766-91D2-A98B7474785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09" creationId="{7D20B998-99AC-4144-85A7-4D8A486B12F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10" creationId="{1BB0003E-FC55-4E30-8E5B-C3D30E53BD4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11" creationId="{30F7A983-F158-40A5-9F5E-20740F98745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12" creationId="{2FE5BD2E-9478-48B4-B98D-A5DB4C9339D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13" creationId="{95EE3C9A-80DC-43BD-8082-7DB40D50E51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14" creationId="{6E89611D-A42A-46D1-A2BE-146435A214D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15" creationId="{8FB2A434-ACDA-4FD0-B42B-3C58CDD652D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16" creationId="{0C5F90FE-0D59-4C1E-B204-0D41DF789DB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17" creationId="{43D66766-BBE7-4469-80D5-14C90A7433C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18" creationId="{69D1A331-4DA1-4277-976C-254285243BF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19" creationId="{4B37684A-BD2C-467D-807E-9E9BEF60450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20" creationId="{D03798D7-AC1E-4D23-AF42-DFEFF233073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21" creationId="{9D1385E8-1B95-4593-8171-CF1845FFB9D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22" creationId="{FD053539-CF6D-47C9-9C48-47F7624828E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23" creationId="{99875205-65F6-4E67-830F-A8F93F43DDF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24" creationId="{9DE27A01-EBE0-4F25-9075-AC7D9367D0D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25" creationId="{BEFE18E2-920B-4D9E-9D9C-A6DBA1F18D9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26" creationId="{C99FAFE8-81EE-4380-B116-A7F6B503656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27" creationId="{848DD0ED-3445-4532-84EC-C3B5C2A4B34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28" creationId="{C61A8248-DA42-435C-9012-ECD6358953A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29" creationId="{BB3D79C6-5D2F-486C-AA39-246D95F797D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30" creationId="{F5683DA2-4F10-45C0-B0E7-3DFD7FD6BF1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31" creationId="{1B20CE3F-F6CB-4374-98B8-975A737BF85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32" creationId="{E877CDB5-B12F-444C-A40C-D7D54ED4C45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33" creationId="{8EFC4D01-8CC2-4304-978C-37EB67ED625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34" creationId="{6B3C458F-F375-4665-968D-DF5BFE29791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35" creationId="{C5F4BCFA-8B4A-4D52-92C2-5B8D0386A25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36" creationId="{7F885A8F-C80B-49F5-9FF6-16C25C87B2C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37" creationId="{5FBC4B50-94B3-463E-A64C-7554C4B789D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38" creationId="{D2A458C9-B1E0-4F2B-B1F7-9D7A904D748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39" creationId="{9B7B24CE-B7B5-422E-BC03-BB9C491C984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40" creationId="{2D35F26A-E27F-41FE-B9B1-9959FBDD7C9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41" creationId="{4B6DEA93-872D-4EC5-98DA-8B1B6F32E86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42" creationId="{4A150FA2-920D-42CA-9CF5-B20B35F1988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43" creationId="{88FFE0CF-CF20-42B7-9BC6-3F6B58B9CB0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44" creationId="{C0D9D977-83EB-4BCE-A865-53B87DA57FD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45" creationId="{8B3C88E8-14A4-4473-AAAB-6A6B263D792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46" creationId="{7B9C440C-40CA-4F4C-AF08-0457CEB28AC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47" creationId="{1F049683-F52C-49C4-BADC-5D3C9131AD7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48" creationId="{399D54BB-98A2-4BDE-BE31-1592363F5DD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49" creationId="{DBF0F338-2FF2-4318-8F7A-AA27B73E2EE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50" creationId="{6F01E1AC-392D-4B5C-8AA5-321B1055055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51" creationId="{087086E4-939A-4033-BBCD-A34040B56C2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52" creationId="{0092B6B2-93F5-4CA0-9B54-7ADF01AF3C2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53" creationId="{942DA01C-968D-4AFB-942D-E0D4D94A8D0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54" creationId="{EA4DD5A2-6587-45E5-B2A7-2EC29BBD31D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55" creationId="{345B8BE6-29B6-4CB1-973D-3E0FC92F483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56" creationId="{ADFDC1CB-E947-4F3B-9EB5-A8334B10380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57" creationId="{DAF0A568-ECFA-41A2-8512-852BAAD7500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58" creationId="{4C45BFC8-D2C9-461F-A93F-87815E12746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59" creationId="{DE449491-DBC7-4B82-A75E-0A66339D07B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60" creationId="{A09F3EFB-ECFC-458C-A135-6C05DD6D800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61" creationId="{8C464935-5546-49BE-A8AB-D600903F7FE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62" creationId="{C8F4E3FB-871E-4750-9395-8501326F8A1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63" creationId="{CC79B5EC-EFF2-4245-BD4D-810F4190BAF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64" creationId="{82817E71-A619-4511-ABCA-A6E3CF6AC73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65" creationId="{94C87CD6-ABBC-4B5A-AD1A-A09F88FDD40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66" creationId="{2CB5F633-0B12-49C4-B80F-3C4D142DFD7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67" creationId="{FEA321FA-A7F1-4CC9-BEC9-4D7A672DCC0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68" creationId="{C78882BE-7707-40A5-A2A6-CFA19E15E71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69" creationId="{6F5B9EDF-09EB-4130-BA33-77CC8507FE0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70" creationId="{593DC773-734A-4F83-BD2C-4471FF0C516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71" creationId="{9A1AE230-1212-4E55-8CAD-5C9F75F42BA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72" creationId="{9FCFB5DF-6F05-4ECC-A335-159DCEE0AF3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73" creationId="{651361A3-30E3-4DC5-91F0-1A26E68C65C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74" creationId="{8F194FC9-598A-4655-8C68-AFEC5B2D9FB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75" creationId="{B2BFC631-FF76-4374-9083-9829B365E84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76" creationId="{AA2FA8D6-9949-40F8-BE86-5A7DAF7A755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77" creationId="{77EDBBA3-D048-43A3-84B1-6CBFA095691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78" creationId="{7222E3A9-9D10-4263-BF04-53007372AB3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79" creationId="{2CFFD849-1ABF-4495-ACFE-6A9125C1121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80" creationId="{E26448AC-EB29-4235-9991-EA9E4C04FFC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81" creationId="{593919B0-35AB-420D-946E-C284A14BACD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82" creationId="{85A916BD-DC9E-4D7B-8AD8-E48DCED4861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83" creationId="{82AA646B-79F4-443A-AD69-46144511E98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84" creationId="{4A1FFC28-E925-49A8-BDB3-C934C62F913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85" creationId="{FEAC581D-84E6-4308-897B-3ECC9C5E030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86" creationId="{96F6567C-ABC0-400C-9FD0-AAFC0046AB9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87" creationId="{66B3154D-2CA6-49B6-9FBD-8570CA70C6C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88" creationId="{48B665C2-2123-4508-B238-64BD7D76CE7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89" creationId="{FC4B0A3A-FBE3-4067-BDE0-5C2BCF0F482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90" creationId="{FD8AC397-3B97-4F1D-A5A3-035E56DD122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91" creationId="{A7643339-6C06-4A4C-B8D0-BBB6DB3C8FE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92" creationId="{09C8A5E0-FBEE-4EE2-810D-9F1CF31C630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93" creationId="{6D206EAA-D3E7-4C76-AC80-759DBAF8DF7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94" creationId="{064D7CA7-DE80-4B1F-900A-D4CA33FB081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95" creationId="{F6376CB6-B84A-4B14-87C1-AF962E61451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96" creationId="{EC2B6120-AD59-4D83-BE4B-45790300DB9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97" creationId="{F929C684-0767-4B68-87B7-7745009CA98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98" creationId="{3AB8BBC8-A96D-4CF4-8D8F-4E540995907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399" creationId="{FF21BEA2-64C5-4CF6-A01A-D8C3963FF36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00" creationId="{F11E7234-C2D5-455F-8E52-85E9A1B2839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01" creationId="{980C4E8E-855C-4211-9E2B-37CE5CB48DA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02" creationId="{49283B39-33BA-47D9-8DF5-AFBDF027DC7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03" creationId="{CA8B2290-0D80-4772-846E-44F644FF4A1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04" creationId="{01506D80-9735-4D81-9541-784F5BA7B1E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05" creationId="{589EECAB-9CE5-44A0-AF8A-5E8760B8D71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06" creationId="{DA6DA28F-6924-4873-B576-3BE238DAA32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07" creationId="{FA866421-AE13-43E9-B4AB-B21CBDCB195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08" creationId="{79DD277D-D61C-49F6-8869-1B9C6C93811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09" creationId="{2962E440-EB71-4CC0-9B84-765AB7194F7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10" creationId="{D7D4CD9D-9769-4380-91A6-8CC9E58C5B5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11" creationId="{75638284-5D32-4694-A76B-31B13C6CFDB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12" creationId="{7CB0B04D-BE3F-4323-AEA0-F6D6BA155CF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13" creationId="{8C939655-6C48-4093-AAF1-9899C8EC7BD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14" creationId="{E57D5B55-D5E5-4153-A12F-6430428AC24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15" creationId="{91B172DA-E773-4351-A555-47A37F3658C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16" creationId="{906F8E58-AA32-4FF6-B140-3E3211BBC75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17" creationId="{4AA33ACC-D67A-4FF9-AAE9-DAF555EA547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18" creationId="{A29EAF88-1EBB-495F-BA7F-74B9D059881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19" creationId="{90FC085A-A62E-42BE-ACCB-1A16136BF30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20" creationId="{5E03B2D4-F7E3-4DA5-9764-4FFC89C7C46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21" creationId="{E080E8CD-6E05-4689-845F-9CB1B59F4B8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22" creationId="{2E115C5B-6652-410F-9ADE-4B3079F1D15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23" creationId="{49FC4C44-6C40-4C83-8D59-15390104508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24" creationId="{B83F3E22-F44D-45E9-B47F-84B05EDE4BB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25" creationId="{93E8D76E-1BC6-4D07-B9D7-C8E86C7DBD9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26" creationId="{5AE3FAEF-9B94-4161-A9A5-4285DBBEA5D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27" creationId="{6F1DF126-3E68-461B-995E-E07CB4AA3F9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28" creationId="{4BC3371D-BE6B-44B7-A710-74D35D43098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29" creationId="{30D83B86-3799-47D3-ADBA-6EE0FACFEC3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30" creationId="{ADD66CE5-9ADF-4103-B860-24D848FF36A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31" creationId="{B43F2F21-C79F-4FAC-844E-E76E0354A5B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32" creationId="{7F1FB2ED-2AEB-4340-A651-0E2913BB581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33" creationId="{F25915B7-E8AA-4424-AD27-0A9DF27D9E9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34" creationId="{C639C829-A805-4EB8-8895-1420F91DEB8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35" creationId="{EAF79BB7-7BE3-4245-8A0F-85DDD059F60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36" creationId="{89DBCBE1-762B-489C-B0AF-1FA43C9CBBC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37" creationId="{90E1278E-0C00-4AB3-85EA-997AABC8963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38" creationId="{56F360E8-0B1C-444A-808E-D9532EAEABF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39" creationId="{116650B3-9E5A-47DB-B69D-A5FA87AB0E9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40" creationId="{70B0FE5B-5624-44E2-B35A-7DC6A626EEF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41" creationId="{51BA55E5-6DFF-4C35-82FD-C5988F60981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42" creationId="{2F6ECC47-F291-450B-9D9D-73EE65729A9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43" creationId="{E111DBFB-B0F0-4CCB-84C4-89B5B63B8DC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44" creationId="{17C71F92-12FD-4187-997E-9167DCC8601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45" creationId="{519513D2-0CF7-460C-8632-42D012FC000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46" creationId="{01BAD2A5-C571-49DB-A8F1-57B0467566F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47" creationId="{CA23CB04-036A-41E8-ACC3-E4251D60035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48" creationId="{276277C1-3C0E-4BE0-BE56-64CBCE7A4BC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49" creationId="{23714D4C-862E-4DE7-873B-B4678BF9F15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50" creationId="{E779F8F3-4281-4DF3-89D2-A81C33F2095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51" creationId="{27D20313-2D43-4136-9EDD-CB45333AEC9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52" creationId="{4A49ABFE-C7E9-4BB7-A027-B03329D2EB6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53" creationId="{62B3EA3C-95C8-49D0-97C6-703E4FE4C3A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54" creationId="{3BF946FA-A063-426C-A46C-99D1D3FD2A8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55" creationId="{2CBFDC4E-87B9-48A6-8FF3-7AF05A8EA9D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56" creationId="{3832E4D8-278B-4BA0-BC9A-0FB2E72C149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57" creationId="{19CB52D2-DC15-4FE2-837D-7281634E097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58" creationId="{38A7E174-18D7-4124-AC8C-E6C021DA43A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59" creationId="{3F30C907-BE0B-4270-94FD-0B053700D76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60" creationId="{7EE6C485-39DF-4E1C-ACCA-9F5C4657E54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61" creationId="{507C9563-0DCE-42CA-8E6A-3E7903EC7B8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62" creationId="{41C89046-7585-4C51-ABA8-FB2B1ED22CC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63" creationId="{4E0CA444-E7A9-4AFE-AD80-E5E125743B3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64" creationId="{1AA20EE1-06FB-4FF1-9359-9F35301B1B9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65" creationId="{0A2A4866-824B-4BF7-A6D0-67E1A96CB43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66" creationId="{7B53F9DB-4D7E-48F6-BDB2-59AF8C84537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67" creationId="{8DF060C2-0056-4D89-A2B2-E97696C7A21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68" creationId="{ACF3E927-3EE0-4C33-80E4-4CADF31181B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69" creationId="{31F78935-9605-4135-B007-CE33D3E60AA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70" creationId="{C5F44465-A873-4D61-B7E4-C7B482E63B4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71" creationId="{61A5B766-D50F-4A3E-BD72-1F332B84EAA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72" creationId="{47F24405-FF41-4C46-990D-0000DC772C9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73" creationId="{95B1213A-62E1-4CF3-922C-BAFF62458CF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74" creationId="{620F4FD4-2582-4FC8-9685-551527A2BD4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75" creationId="{31F9E8C0-814F-42F0-A792-D739B2A3090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76" creationId="{6A5FBAEF-2FDD-4A86-A789-AB48DBB587F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77" creationId="{F925817C-A986-4ABC-8F3A-B47825C1EC2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78" creationId="{11520637-7302-458F-A4A2-3E1EABC3C4A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79" creationId="{6EB3AFD1-017A-42C8-A253-B0F03C20C65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80" creationId="{F5B3BDBF-21F3-4C9B-A7ED-1DA92065918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81" creationId="{1461E203-F05F-4F4C-BB2A-37A49A79DC0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82" creationId="{0EDAF351-478F-4B9E-8038-95342D3E6D8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83" creationId="{28315BFA-4135-47A9-885F-060A10F7089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84" creationId="{619AC583-83BC-4013-91BE-84DCFB3FF56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85" creationId="{7DE97E9D-CBF1-4DBE-8EDA-0D873459B5E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86" creationId="{307CD3DF-21DB-4596-B638-86549396124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87" creationId="{C5DC6FF7-B81D-4A6F-AAA7-247BC689DFF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88" creationId="{5697B10D-9BDA-4471-933D-8BCC3D15D80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89" creationId="{0195BFD8-2BFF-41D4-A561-2DE5804EBE0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90" creationId="{3043158B-C1D9-46AE-92AF-61AD1EBEF6F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91" creationId="{8C509998-A6E2-4C83-9BAA-98107B67018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92" creationId="{5B4378E4-A281-4A24-8312-1B892FD132B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93" creationId="{9506289D-ED00-4A47-9B4E-D32A2F6224D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94" creationId="{A280FE33-9178-4B8A-8ACC-423AABB5B84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95" creationId="{C3D926B5-5266-40EF-BCFF-4C797ADD503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96" creationId="{AD464DEA-07BE-4E65-AACD-09620A94C13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97" creationId="{8ECE2260-1940-4D79-B799-1AAA85D4E82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98" creationId="{E7B94218-E10C-4745-B5F5-B89B592CD99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499" creationId="{3D64DE28-7A9C-4782-A8FC-9BE9AB35863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00" creationId="{DE5097A6-3A7C-46E5-86EA-AC2B1111558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01" creationId="{A0CB0F70-B639-405D-9A22-D66EF874B02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02" creationId="{0AB7B2B5-9EC6-4200-9944-96EF7803729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03" creationId="{77B4486D-37EA-4943-991A-8D8BCD1F6EF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04" creationId="{E27F73C1-9790-41B6-B649-9708D853DFE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05" creationId="{28C1D70E-5B25-459F-9ADE-AD5AD867614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06" creationId="{374FBBC0-0AE2-49E4-BA18-1626CEE7F6A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07" creationId="{2681690F-9140-47E9-A324-0D6234D2420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08" creationId="{A62D9493-AA8C-4864-97A8-2CBE4A62481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09" creationId="{D1BFC5A2-FFF1-43C0-8317-1EF1C09A92D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10" creationId="{575880FC-1B85-46A7-96E3-D7A17EFC181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11" creationId="{946B2F5E-51D9-4821-B1C9-90B6192EEF7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12" creationId="{6273F95E-DFEB-4A79-B6B9-806B69A68F9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13" creationId="{55C15BAD-075F-4CE9-9871-3D0476A6914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14" creationId="{6C74BE4D-C020-4B23-BD9C-0EE3AA01940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15" creationId="{D0C09C80-BDF5-45A7-909B-A327C77586C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16" creationId="{84ECCC02-094C-4CF6-AD12-7901AD06C29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17" creationId="{0F467F7A-07F7-4E65-9B50-AAAB309CDF2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18" creationId="{446DC1CE-C25F-4480-8347-240FBD2DB46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19" creationId="{1319C523-37BD-4961-B7AF-D18865F7D0A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20" creationId="{121E26D3-5207-4036-9A6A-D2DA078B4F2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21" creationId="{424662B7-A056-4F39-9F2E-82EBE7415AB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22" creationId="{76E03AF3-6590-4E24-8AA3-23CD2A9FB2C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23" creationId="{6C84DAF0-DD06-45F1-907B-50EAE7F770F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24" creationId="{AB0D137F-303E-4E25-B138-019575C7FEA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25" creationId="{FD50CFD5-D090-474B-9179-78E71CBF51E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26" creationId="{BE761127-32C8-4B3A-8269-F936F34C458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27" creationId="{897E8B44-D993-4D5B-9E2F-3104BD5B1D7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28" creationId="{6D10D39D-80FF-459F-9FC3-BA0DCB4A254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29" creationId="{EB20DD57-BFB3-4AC8-946E-F2CB005A6BE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30" creationId="{13CD64FE-AE07-45A3-AB9C-E515A428E3E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31" creationId="{85398104-1C82-481C-B45A-7843BB6EE09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32" creationId="{77F117EA-7C0D-4B07-95F4-4BCA802642A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33" creationId="{33EB5D13-4872-410D-BFC2-ECAB6858A4B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34" creationId="{8BE69B8F-A636-4968-8466-5C3D9CB1955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35" creationId="{28993EAD-101C-4DFD-A3E7-3190EFAC1CB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36" creationId="{81A8C8FD-3500-4087-B755-79D87CED679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37" creationId="{6898B024-1E9B-4194-AAB5-260DAE3449F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38" creationId="{2B9C62D2-0233-4181-90E0-D353A99E4FA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39" creationId="{EE558530-A1EE-4698-863E-278C4ABA733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40" creationId="{7C4DA242-A40D-4284-9D66-F27287452D6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41" creationId="{067F5102-012B-4CB1-A2B7-2022C572D64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42" creationId="{FAA4873F-9B83-4F4F-AAFC-0C74C425B88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43" creationId="{797DF670-E12A-4B7A-8121-C15489F2B60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44" creationId="{EEA082E5-C759-4114-971A-207D404251C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45" creationId="{78A76EC8-6606-455F-B94A-61AC7521BCD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46" creationId="{574260A9-84B4-4578-8E5C-B780F33CC4E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47" creationId="{6C35B5CB-B290-48EC-AF14-A3750E9B39F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48" creationId="{8DA375F7-AAD1-4BE6-B91F-E5B012EC232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49" creationId="{DFC47A67-8967-46FD-994D-510A07A077D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50" creationId="{C3A418ED-7E29-42B3-A7ED-4A90C43CDFE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51" creationId="{F10E8CB2-7B82-49A3-8C03-567694F5EAE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52" creationId="{E4DF821A-47AB-4146-A3A1-3F5685078A6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53" creationId="{A7E5CCF3-7787-4A73-9017-569227FB691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54" creationId="{D218C444-951C-4B37-B09A-1E28DFC0984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55" creationId="{3501AC65-0670-4954-94A3-62E43E2713B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56" creationId="{12D4A08B-07EF-46C7-8AB2-6E67A8B29CA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57" creationId="{CC31A507-ADC2-4DB0-9B3A-383DE15CA63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58" creationId="{695D4A40-D89F-4E97-B7F2-441A8CE8886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59" creationId="{D7F11E92-89D4-4FC7-9A57-6B6688EF625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60" creationId="{71AA1231-FC00-4232-B5EA-DB298AED525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61" creationId="{6B5BE982-4ADE-42B7-B972-B5D311E0BE7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62" creationId="{78720600-5852-4B92-8FBE-A909881BFB0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63" creationId="{C0A2CBEC-224B-42BF-B93A-4959641076C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64" creationId="{65DD36D1-ACDF-4C56-BB24-01F09A2DD2D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65" creationId="{32C02B4D-E397-4572-8106-D9D1715A99C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66" creationId="{18C6E0D9-5034-431A-8D64-B8D9CD827A9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67" creationId="{58E821D2-CAE5-42BA-A3F0-EF89F713D86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68" creationId="{D4453B40-6904-4147-BEE2-B58C8F48C678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69" creationId="{EB00D19B-7B1C-4219-8349-830B9C5094E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70" creationId="{0B79C559-0C38-4E67-98A6-C8428471750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71" creationId="{D0A0A184-A0AB-4E44-B5E6-9FE98EF068E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72" creationId="{17ABEBDB-B2C2-475B-B2E1-7C742ED4C45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73" creationId="{4E196B83-9506-4C51-B951-8166076BDE6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74" creationId="{D66F9FAE-0B9E-4EC5-85A8-5C1CD8EE0A8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75" creationId="{06F6859D-08B2-4672-88EA-ACFD930AE67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76" creationId="{11C62DA6-9DEE-49ED-8AED-1F024C52617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77" creationId="{997BF0E4-7F0F-4883-9505-7FC38C16EEB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78" creationId="{ED3A61FE-67FB-4E8E-8449-DF55E0161FB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79" creationId="{AFAF4EF3-08B8-4C41-A730-1DC53DE018A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80" creationId="{F41B8600-4DAC-44AC-9873-CB1F2A910F9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81" creationId="{E7020B7A-1461-4366-A3BF-161F59CEBB4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82" creationId="{259691F5-408C-412F-94E5-2020CBBED66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83" creationId="{164474E2-AE56-4874-821C-1955C94598D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84" creationId="{3042D506-7E12-4474-9A9D-081BE3A2FEC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85" creationId="{9635B2B5-5D35-4D81-80D2-8AC9379BB113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86" creationId="{6DA66AAF-4126-4E73-AEEC-986EA214121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87" creationId="{9DF9AE00-AF00-4D07-ADB0-12AB4C8B7BD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88" creationId="{852A68DF-704A-4C5B-A849-BE9AA3AFF3D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89" creationId="{AFD8045E-048E-4D14-8853-91DE32D6B9F2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90" creationId="{5F1BD97D-0AD0-4B89-B80C-455626E7C02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91" creationId="{C26C1A53-7211-4A4A-BB05-6729648FA84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92" creationId="{FC89A05B-EC88-4923-B418-A6861878187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93" creationId="{D1BAD800-4928-45DD-B304-9ADC982C636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94" creationId="{EBD5ABE0-8ABB-48F6-8C99-EB595083F53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95" creationId="{4B9E4F90-A818-433D-9B48-A363E3018FD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96" creationId="{D61E780A-3E1C-46CF-897B-61CB497AB9E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97" creationId="{B4B192D7-5856-4837-B49C-D150FF6B89E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98" creationId="{DCF111B5-C848-42B1-BEC2-C5ADF7C7786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599" creationId="{B53BD4AD-5773-4C04-B15A-76FBE4B85E35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00" creationId="{129EC3E4-8167-4469-B0CD-9C4BCA937A4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01" creationId="{6F5754F7-28E0-4BE8-BF30-8A3E8C09CB1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02" creationId="{ABDDD33C-5217-4CB3-B2B5-051EE497965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03" creationId="{26DF53A2-A996-485F-8FC7-C74761F74F2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04" creationId="{8B7C669A-FF01-4024-8705-91033BA73727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05" creationId="{F623E584-E82C-480C-AEC0-CE06DBFAECD6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06" creationId="{48846462-7501-404F-B8EC-B056FC95A70B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07" creationId="{2E51780F-E33E-447F-B5C0-B0F7F722D45E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08" creationId="{D160AC42-1EE5-4F45-901B-F83314F7564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09" creationId="{7DE79E96-183C-4367-B799-59F41BA7314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10" creationId="{D5016C5B-31BA-42F5-BFA5-5F5E7545B5DC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11" creationId="{7DCE22C7-2DCA-4800-92F5-5DCF53523F51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12" creationId="{AF7B51A3-9F45-47C4-B56F-783638BD1740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13" creationId="{15F9D200-DAE2-4120-B9E9-43F9B788B93D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14" creationId="{EB55CCBE-80C9-411B-8555-414BF998D49F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15" creationId="{8B8CAD60-B32A-4A63-9E83-FE341EEA11A4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16" creationId="{956121CC-3EE7-4963-9F6F-803EF3E7E72A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17" creationId="{DB70EC52-D9AD-44EF-BC7F-A013D5C88D19}"/>
          </ac:spMkLst>
        </pc:spChg>
        <pc:spChg chg="mod">
          <ac:chgData name="中溝 裕介" userId="c8d9a0de32e3914a" providerId="LiveId" clId="{B5B1F41A-70FD-4EFA-9EEB-26D6CAF97FF9}" dt="2021-06-03T12:09:03.422" v="309" actId="1076"/>
          <ac:spMkLst>
            <pc:docMk/>
            <pc:sldMk cId="3491707753" sldId="306"/>
            <ac:spMk id="3618" creationId="{759AE037-0185-40B9-BD77-21A39B4786C6}"/>
          </ac:spMkLst>
        </pc:spChg>
        <pc:grpChg chg="mod">
          <ac:chgData name="中溝 裕介" userId="c8d9a0de32e3914a" providerId="LiveId" clId="{B5B1F41A-70FD-4EFA-9EEB-26D6CAF97FF9}" dt="2021-06-03T12:08:20.125" v="295" actId="338"/>
          <ac:grpSpMkLst>
            <pc:docMk/>
            <pc:sldMk cId="3491707753" sldId="306"/>
            <ac:grpSpMk id="1" creationId="{00000000-0000-0000-0000-000000000000}"/>
          </ac:grpSpMkLst>
        </pc:grpChg>
        <pc:grpChg chg="mod">
          <ac:chgData name="中溝 裕介" userId="c8d9a0de32e3914a" providerId="LiveId" clId="{B5B1F41A-70FD-4EFA-9EEB-26D6CAF97FF9}" dt="2021-06-03T12:09:03.422" v="309" actId="1076"/>
          <ac:grpSpMkLst>
            <pc:docMk/>
            <pc:sldMk cId="3491707753" sldId="306"/>
            <ac:grpSpMk id="2" creationId="{25A499CE-817D-454B-A271-DC37BD099178}"/>
          </ac:grpSpMkLst>
        </pc:grpChg>
        <pc:grpChg chg="mod">
          <ac:chgData name="中溝 裕介" userId="c8d9a0de32e3914a" providerId="LiveId" clId="{B5B1F41A-70FD-4EFA-9EEB-26D6CAF97FF9}" dt="2021-06-03T12:09:03.422" v="309" actId="1076"/>
          <ac:grpSpMkLst>
            <pc:docMk/>
            <pc:sldMk cId="3491707753" sldId="306"/>
            <ac:grpSpMk id="5" creationId="{15E32D4F-3CFA-4E07-9377-0B6C79CEB6D2}"/>
          </ac:grpSpMkLst>
        </pc:grpChg>
        <pc:grpChg chg="mod">
          <ac:chgData name="中溝 裕介" userId="c8d9a0de32e3914a" providerId="LiveId" clId="{B5B1F41A-70FD-4EFA-9EEB-26D6CAF97FF9}" dt="2021-06-03T12:09:03.422" v="309" actId="1076"/>
          <ac:grpSpMkLst>
            <pc:docMk/>
            <pc:sldMk cId="3491707753" sldId="306"/>
            <ac:grpSpMk id="7" creationId="{927D4094-9375-4076-A63F-E158EE6025F6}"/>
          </ac:grpSpMkLst>
        </pc:grpChg>
        <pc:picChg chg="del mod">
          <ac:chgData name="中溝 裕介" userId="c8d9a0de32e3914a" providerId="LiveId" clId="{B5B1F41A-70FD-4EFA-9EEB-26D6CAF97FF9}" dt="2021-06-03T12:08:20.125" v="295" actId="338"/>
          <ac:picMkLst>
            <pc:docMk/>
            <pc:sldMk cId="3491707753" sldId="306"/>
            <ac:picMk id="3074" creationId="{00000000-0000-0000-0000-000000000000}"/>
          </ac:picMkLst>
        </pc:picChg>
        <pc:cxnChg chg="mod">
          <ac:chgData name="中溝 裕介" userId="c8d9a0de32e3914a" providerId="LiveId" clId="{B5B1F41A-70FD-4EFA-9EEB-26D6CAF97FF9}" dt="2021-06-03T12:08:20.125" v="295" actId="338"/>
          <ac:cxnSpMkLst>
            <pc:docMk/>
            <pc:sldMk cId="3491707753" sldId="306"/>
            <ac:cxnSpMk id="12" creationId="{00000000-0000-0000-0000-000000000000}"/>
          </ac:cxnSpMkLst>
        </pc:cxnChg>
      </pc:sldChg>
      <pc:sldChg chg="modSp mod">
        <pc:chgData name="中溝 裕介" userId="c8d9a0de32e3914a" providerId="LiveId" clId="{B5B1F41A-70FD-4EFA-9EEB-26D6CAF97FF9}" dt="2021-06-03T12:12:38.182" v="321" actId="20577"/>
        <pc:sldMkLst>
          <pc:docMk/>
          <pc:sldMk cId="2699480900" sldId="307"/>
        </pc:sldMkLst>
        <pc:spChg chg="mod">
          <ac:chgData name="中溝 裕介" userId="c8d9a0de32e3914a" providerId="LiveId" clId="{B5B1F41A-70FD-4EFA-9EEB-26D6CAF97FF9}" dt="2021-06-03T12:10:30.041" v="312" actId="20577"/>
          <ac:spMkLst>
            <pc:docMk/>
            <pc:sldMk cId="2699480900" sldId="307"/>
            <ac:spMk id="6" creationId="{00000000-0000-0000-0000-000000000000}"/>
          </ac:spMkLst>
        </pc:spChg>
        <pc:spChg chg="mod">
          <ac:chgData name="中溝 裕介" userId="c8d9a0de32e3914a" providerId="LiveId" clId="{B5B1F41A-70FD-4EFA-9EEB-26D6CAF97FF9}" dt="2021-06-03T12:12:38.182" v="321" actId="20577"/>
          <ac:spMkLst>
            <pc:docMk/>
            <pc:sldMk cId="2699480900" sldId="307"/>
            <ac:spMk id="13" creationId="{00000000-0000-0000-0000-000000000000}"/>
          </ac:spMkLst>
        </pc:spChg>
      </pc:sldChg>
      <pc:sldChg chg="modSp add mod">
        <pc:chgData name="中溝 裕介" userId="c8d9a0de32e3914a" providerId="LiveId" clId="{B5B1F41A-70FD-4EFA-9EEB-26D6CAF97FF9}" dt="2021-06-03T11:20:16.941" v="207" actId="20577"/>
        <pc:sldMkLst>
          <pc:docMk/>
          <pc:sldMk cId="2511595254" sldId="309"/>
        </pc:sldMkLst>
        <pc:spChg chg="mod">
          <ac:chgData name="中溝 裕介" userId="c8d9a0de32e3914a" providerId="LiveId" clId="{B5B1F41A-70FD-4EFA-9EEB-26D6CAF97FF9}" dt="2021-06-03T11:20:16.941" v="207" actId="20577"/>
          <ac:spMkLst>
            <pc:docMk/>
            <pc:sldMk cId="2511595254" sldId="309"/>
            <ac:spMk id="7" creationId="{00000000-0000-0000-0000-000000000000}"/>
          </ac:spMkLst>
        </pc:spChg>
        <pc:spChg chg="mod">
          <ac:chgData name="中溝 裕介" userId="c8d9a0de32e3914a" providerId="LiveId" clId="{B5B1F41A-70FD-4EFA-9EEB-26D6CAF97FF9}" dt="2021-06-03T11:19:47.575" v="183" actId="20577"/>
          <ac:spMkLst>
            <pc:docMk/>
            <pc:sldMk cId="2511595254" sldId="309"/>
            <ac:spMk id="9" creationId="{00000000-0000-0000-0000-000000000000}"/>
          </ac:spMkLst>
        </pc:spChg>
      </pc:sldChg>
      <pc:sldChg chg="modSp add mod ord">
        <pc:chgData name="中溝 裕介" userId="c8d9a0de32e3914a" providerId="LiveId" clId="{B5B1F41A-70FD-4EFA-9EEB-26D6CAF97FF9}" dt="2021-06-03T11:47:39.724" v="250" actId="20577"/>
        <pc:sldMkLst>
          <pc:docMk/>
          <pc:sldMk cId="1144093059" sldId="310"/>
        </pc:sldMkLst>
        <pc:spChg chg="mod">
          <ac:chgData name="中溝 裕介" userId="c8d9a0de32e3914a" providerId="LiveId" clId="{B5B1F41A-70FD-4EFA-9EEB-26D6CAF97FF9}" dt="2021-06-03T11:47:39.724" v="250" actId="20577"/>
          <ac:spMkLst>
            <pc:docMk/>
            <pc:sldMk cId="1144093059" sldId="310"/>
            <ac:spMk id="6" creationId="{00000000-0000-0000-0000-000000000000}"/>
          </ac:spMkLst>
        </pc:spChg>
        <pc:spChg chg="mod">
          <ac:chgData name="中溝 裕介" userId="c8d9a0de32e3914a" providerId="LiveId" clId="{B5B1F41A-70FD-4EFA-9EEB-26D6CAF97FF9}" dt="2021-06-03T11:46:59.016" v="213" actId="1076"/>
          <ac:spMkLst>
            <pc:docMk/>
            <pc:sldMk cId="1144093059" sldId="310"/>
            <ac:spMk id="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7046" cy="341542"/>
          </a:xfrm>
          <a:prstGeom prst="rect">
            <a:avLst/>
          </a:prstGeom>
        </p:spPr>
        <p:txBody>
          <a:bodyPr vert="horz" lIns="91413" tIns="45704" rIns="91413" bIns="457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2" y="1"/>
            <a:ext cx="4307046" cy="341542"/>
          </a:xfrm>
          <a:prstGeom prst="rect">
            <a:avLst/>
          </a:prstGeom>
        </p:spPr>
        <p:txBody>
          <a:bodyPr vert="horz" lIns="91413" tIns="45704" rIns="91413" bIns="45704" rtlCol="0"/>
          <a:lstStyle>
            <a:lvl1pPr algn="r">
              <a:defRPr sz="1200"/>
            </a:lvl1pPr>
          </a:lstStyle>
          <a:p>
            <a:fld id="{7DF8B142-DF8E-4963-8C77-79EDA045FD8A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65663"/>
            <a:ext cx="4307046" cy="341541"/>
          </a:xfrm>
          <a:prstGeom prst="rect">
            <a:avLst/>
          </a:prstGeom>
        </p:spPr>
        <p:txBody>
          <a:bodyPr vert="horz" lIns="91413" tIns="45704" rIns="91413" bIns="457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2" y="6465663"/>
            <a:ext cx="4307046" cy="341541"/>
          </a:xfrm>
          <a:prstGeom prst="rect">
            <a:avLst/>
          </a:prstGeom>
        </p:spPr>
        <p:txBody>
          <a:bodyPr vert="horz" lIns="91413" tIns="45704" rIns="91413" bIns="45704" rtlCol="0" anchor="b"/>
          <a:lstStyle>
            <a:lvl1pPr algn="r">
              <a:defRPr sz="1200"/>
            </a:lvl1pPr>
          </a:lstStyle>
          <a:p>
            <a:fld id="{5D7E0103-73E3-4847-BDB3-8C2C4AF9B7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827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9F84-AE6C-49BE-A090-2E25F93903CB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A6475-1054-472C-810B-4001AD9995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46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9F84-AE6C-49BE-A090-2E25F93903CB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A6475-1054-472C-810B-4001AD9995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76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9F84-AE6C-49BE-A090-2E25F93903CB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A6475-1054-472C-810B-4001AD9995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25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9F84-AE6C-49BE-A090-2E25F93903CB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A6475-1054-472C-810B-4001AD9995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28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9F84-AE6C-49BE-A090-2E25F93903CB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A6475-1054-472C-810B-4001AD9995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941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9F84-AE6C-49BE-A090-2E25F93903CB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A6475-1054-472C-810B-4001AD9995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12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9F84-AE6C-49BE-A090-2E25F93903CB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A6475-1054-472C-810B-4001AD9995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216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9F84-AE6C-49BE-A090-2E25F93903CB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A6475-1054-472C-810B-4001AD9995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99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9F84-AE6C-49BE-A090-2E25F93903CB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A6475-1054-472C-810B-4001AD9995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655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9F84-AE6C-49BE-A090-2E25F93903CB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A6475-1054-472C-810B-4001AD9995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17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9F84-AE6C-49BE-A090-2E25F93903CB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A6475-1054-472C-810B-4001AD9995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69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F9F84-AE6C-49BE-A090-2E25F93903CB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A6475-1054-472C-810B-4001AD9995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88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ty.yokohama.lg.jp/city-info/koho-kocho/press/somu/2020/ouinminaoshi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mailto:ao-jichikai@city.yokohama.jp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経理担当者向け研修会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地域活動推進費・地域防犯灯維持管理費について</a:t>
            </a:r>
            <a:endParaRPr kumimoji="1" lang="en-US" altLang="ja-JP" dirty="0"/>
          </a:p>
          <a:p>
            <a:r>
              <a:rPr lang="ja-JP" altLang="en-US" dirty="0"/>
              <a:t>青葉区地域振興課</a:t>
            </a:r>
            <a:endParaRPr kumimoji="1" lang="ja-JP" altLang="en-US" dirty="0"/>
          </a:p>
        </p:txBody>
      </p:sp>
      <p:sp>
        <p:nvSpPr>
          <p:cNvPr id="4" name="サブタイトル 2"/>
          <p:cNvSpPr>
            <a:spLocks noGrp="1"/>
          </p:cNvSpPr>
          <p:nvPr/>
        </p:nvSpPr>
        <p:spPr>
          <a:xfrm>
            <a:off x="1524000" y="472763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048000" y="485110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ja-JP" kern="1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※令和４年２月現在の情報です。今後変更の可能性も</a:t>
            </a:r>
            <a:r>
              <a:rPr lang="ja-JP" altLang="ja-JP" kern="100" dirty="0" err="1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あ</a:t>
            </a:r>
            <a:r>
              <a:rPr lang="ja-JP" altLang="en-US" kern="100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kern="100" dirty="0" smtClean="0"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kern="1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kern="100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り</a:t>
            </a:r>
            <a:r>
              <a:rPr lang="ja-JP" altLang="ja-JP" kern="1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ます。その際は改めてお知らせいたします。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36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押印の見直しについて</a:t>
            </a:r>
            <a:r>
              <a:rPr lang="en-US" altLang="ja-JP" dirty="0"/>
              <a:t>【</a:t>
            </a:r>
            <a:r>
              <a:rPr lang="ja-JP" altLang="en-US" dirty="0"/>
              <a:t>継続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/>
              <a:t>３　記入上の注意事項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・書類を書き損じてしまった場合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　　→　</a:t>
            </a:r>
            <a:r>
              <a:rPr lang="ja-JP" altLang="en-US" dirty="0"/>
              <a:t>原則として作り直すことが望ましいが、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</a:t>
            </a:r>
            <a:r>
              <a:rPr lang="ja-JP" altLang="en-US" b="1" dirty="0">
                <a:solidFill>
                  <a:srgbClr val="FF0000"/>
                </a:solidFill>
              </a:rPr>
              <a:t>修正を行う場合は押印不要の書類でも</a:t>
            </a:r>
            <a:r>
              <a:rPr lang="ja-JP" altLang="ja-JP" b="1" dirty="0">
                <a:solidFill>
                  <a:srgbClr val="FF0000"/>
                </a:solidFill>
              </a:rPr>
              <a:t>訂正印が必要</a:t>
            </a:r>
            <a:endParaRPr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dirty="0"/>
              <a:t>　　　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　　　</a:t>
            </a:r>
            <a:r>
              <a:rPr lang="en-US" altLang="ja-JP" b="1" dirty="0"/>
              <a:t>【</a:t>
            </a:r>
            <a:r>
              <a:rPr lang="ja-JP" altLang="en-US" b="1" dirty="0"/>
              <a:t>修正方法</a:t>
            </a:r>
            <a:r>
              <a:rPr lang="en-US" altLang="ja-JP" b="1" dirty="0"/>
              <a:t>】</a:t>
            </a:r>
          </a:p>
          <a:p>
            <a:pPr marL="0" indent="0">
              <a:buNone/>
            </a:pPr>
            <a:r>
              <a:rPr lang="ja-JP" altLang="en-US" b="1" dirty="0"/>
              <a:t>　　　　修正箇所に二重線を引き、訂正印を押印して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　　　　正しい文言等を記載する　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　　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33171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押印の見直しについて</a:t>
            </a:r>
            <a:r>
              <a:rPr lang="en-US" altLang="ja-JP" dirty="0"/>
              <a:t>【</a:t>
            </a:r>
            <a:r>
              <a:rPr lang="ja-JP" altLang="en-US" dirty="0"/>
              <a:t>継続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dirty="0"/>
              <a:t>４　その他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これまでご説明した内容は</a:t>
            </a:r>
            <a:r>
              <a:rPr lang="ja-JP" altLang="ja-JP" dirty="0"/>
              <a:t>現段階の経過措置</a:t>
            </a:r>
            <a:r>
              <a:rPr lang="ja-JP" altLang="en-US" dirty="0"/>
              <a:t>であり、</a:t>
            </a:r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今後も見直し等により変更の可能性があ</a:t>
            </a:r>
            <a:r>
              <a:rPr lang="ja-JP" altLang="en-US" dirty="0"/>
              <a:t>ります。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その際には改めてご</a:t>
            </a:r>
            <a:r>
              <a:rPr lang="ja-JP" altLang="en-US" dirty="0"/>
              <a:t>案内します。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35441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09" y="104826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地域活動推進費補助金とは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79277" y="1375468"/>
            <a:ext cx="2743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１）　趣旨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36144" y="2147743"/>
            <a:ext cx="87126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住民相互の連帯感の醸成を図るとともに、地域住民が地域課題の解決等に取り組むことにより、住みよい地域社会の形成に資することを目的とした補助金制度</a:t>
            </a:r>
            <a:endParaRPr lang="ja-JP" altLang="en-US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79277" y="3711105"/>
            <a:ext cx="3088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２）　交付対象事業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86312" y="4407305"/>
            <a:ext cx="868679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自治会町内会・地区連合町内会が実施する活動（環境美化、防災・防犯、社会教育、レクリエーション、文化活動等）に係る経費、各種団体への会費・分担金、会議費、事務費　等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判断に迷う場合は区役所地域振興課へお問合せください。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60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09" y="104826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地域活動推進費補助金とは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79277" y="1375468"/>
            <a:ext cx="2743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ご提出の流れ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161548"/>
              </p:ext>
            </p:extLst>
          </p:nvPr>
        </p:nvGraphicFramePr>
        <p:xfrm>
          <a:off x="1957565" y="2168689"/>
          <a:ext cx="9002171" cy="4036167"/>
        </p:xfrm>
        <a:graphic>
          <a:graphicData uri="http://schemas.openxmlformats.org/drawingml/2006/table">
            <a:tbl>
              <a:tblPr firstRow="1" firstCol="1" bandRow="1"/>
              <a:tblGrid>
                <a:gridCol w="1592946">
                  <a:extLst>
                    <a:ext uri="{9D8B030D-6E8A-4147-A177-3AD203B41FA5}">
                      <a16:colId xmlns:a16="http://schemas.microsoft.com/office/drawing/2014/main" val="369448368"/>
                    </a:ext>
                  </a:extLst>
                </a:gridCol>
                <a:gridCol w="369744">
                  <a:extLst>
                    <a:ext uri="{9D8B030D-6E8A-4147-A177-3AD203B41FA5}">
                      <a16:colId xmlns:a16="http://schemas.microsoft.com/office/drawing/2014/main" val="3879978683"/>
                    </a:ext>
                  </a:extLst>
                </a:gridCol>
                <a:gridCol w="606666">
                  <a:extLst>
                    <a:ext uri="{9D8B030D-6E8A-4147-A177-3AD203B41FA5}">
                      <a16:colId xmlns:a16="http://schemas.microsoft.com/office/drawing/2014/main" val="4192878178"/>
                    </a:ext>
                  </a:extLst>
                </a:gridCol>
                <a:gridCol w="535769">
                  <a:extLst>
                    <a:ext uri="{9D8B030D-6E8A-4147-A177-3AD203B41FA5}">
                      <a16:colId xmlns:a16="http://schemas.microsoft.com/office/drawing/2014/main" val="3741779336"/>
                    </a:ext>
                  </a:extLst>
                </a:gridCol>
                <a:gridCol w="535769">
                  <a:extLst>
                    <a:ext uri="{9D8B030D-6E8A-4147-A177-3AD203B41FA5}">
                      <a16:colId xmlns:a16="http://schemas.microsoft.com/office/drawing/2014/main" val="2964525176"/>
                    </a:ext>
                  </a:extLst>
                </a:gridCol>
                <a:gridCol w="535769">
                  <a:extLst>
                    <a:ext uri="{9D8B030D-6E8A-4147-A177-3AD203B41FA5}">
                      <a16:colId xmlns:a16="http://schemas.microsoft.com/office/drawing/2014/main" val="2536012960"/>
                    </a:ext>
                  </a:extLst>
                </a:gridCol>
                <a:gridCol w="535769">
                  <a:extLst>
                    <a:ext uri="{9D8B030D-6E8A-4147-A177-3AD203B41FA5}">
                      <a16:colId xmlns:a16="http://schemas.microsoft.com/office/drawing/2014/main" val="922362873"/>
                    </a:ext>
                  </a:extLst>
                </a:gridCol>
                <a:gridCol w="535769">
                  <a:extLst>
                    <a:ext uri="{9D8B030D-6E8A-4147-A177-3AD203B41FA5}">
                      <a16:colId xmlns:a16="http://schemas.microsoft.com/office/drawing/2014/main" val="2046317511"/>
                    </a:ext>
                  </a:extLst>
                </a:gridCol>
                <a:gridCol w="704487">
                  <a:extLst>
                    <a:ext uri="{9D8B030D-6E8A-4147-A177-3AD203B41FA5}">
                      <a16:colId xmlns:a16="http://schemas.microsoft.com/office/drawing/2014/main" val="3681709710"/>
                    </a:ext>
                  </a:extLst>
                </a:gridCol>
                <a:gridCol w="635383">
                  <a:extLst>
                    <a:ext uri="{9D8B030D-6E8A-4147-A177-3AD203B41FA5}">
                      <a16:colId xmlns:a16="http://schemas.microsoft.com/office/drawing/2014/main" val="1998090302"/>
                    </a:ext>
                  </a:extLst>
                </a:gridCol>
                <a:gridCol w="636281">
                  <a:extLst>
                    <a:ext uri="{9D8B030D-6E8A-4147-A177-3AD203B41FA5}">
                      <a16:colId xmlns:a16="http://schemas.microsoft.com/office/drawing/2014/main" val="3683529541"/>
                    </a:ext>
                  </a:extLst>
                </a:gridCol>
                <a:gridCol w="584230">
                  <a:extLst>
                    <a:ext uri="{9D8B030D-6E8A-4147-A177-3AD203B41FA5}">
                      <a16:colId xmlns:a16="http://schemas.microsoft.com/office/drawing/2014/main" val="793921850"/>
                    </a:ext>
                  </a:extLst>
                </a:gridCol>
                <a:gridCol w="557308">
                  <a:extLst>
                    <a:ext uri="{9D8B030D-6E8A-4147-A177-3AD203B41FA5}">
                      <a16:colId xmlns:a16="http://schemas.microsoft.com/office/drawing/2014/main" val="7911013"/>
                    </a:ext>
                  </a:extLst>
                </a:gridCol>
                <a:gridCol w="636281">
                  <a:extLst>
                    <a:ext uri="{9D8B030D-6E8A-4147-A177-3AD203B41FA5}">
                      <a16:colId xmlns:a16="http://schemas.microsoft.com/office/drawing/2014/main" val="2853354677"/>
                    </a:ext>
                  </a:extLst>
                </a:gridCol>
              </a:tblGrid>
              <a:tr h="6862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477123"/>
                  </a:ext>
                </a:extLst>
              </a:tr>
              <a:tr h="1674951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現況届</a:t>
                      </a:r>
                      <a:endParaRPr lang="en-US" altLang="ja-JP" sz="1050" kern="100" dirty="0">
                        <a:effectLst/>
                        <a:latin typeface="Century" panose="020406040505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口座振替依頼書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依頼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提出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※届出内容に変更がありましたら、随時ご連絡ください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依頼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282592"/>
                  </a:ext>
                </a:extLst>
              </a:tr>
              <a:tr h="1674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補助金書類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依頼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申請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　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　決定通知→請求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　（随時）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依頼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960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453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09" y="104826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ご提出いただく書類について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79277" y="1375468"/>
            <a:ext cx="88938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４月中旬までにご提出いただくもの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現況届・口座振替依頼書</a:t>
            </a: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現況届に書かれた加入世帯数は、補助金申請の際の　　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基準となります。</a:t>
            </a:r>
          </a:p>
          <a:p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※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口座振替依頼書に押していただいた印鑑は、請求書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にも押印していただきます。</a:t>
            </a:r>
          </a:p>
          <a:p>
            <a:endParaRPr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917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09" y="104826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ご提出いただく書類について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79277" y="1375468"/>
            <a:ext cx="889383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令和３年度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活動実績報告一式</a:t>
            </a: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　活動実績報告書（第６号様式）</a:t>
            </a: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事業実績報告書（総会資料で代用可能）</a:t>
            </a: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　収支決算書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（補助対象経費が分かれば、総会資料で代　用可能）</a:t>
            </a: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　領収書（但し１件の金額が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万円以上のもの）</a:t>
            </a: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　見積書等の写し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（但し１件の金額が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万円以上のもの）</a:t>
            </a:r>
          </a:p>
          <a:p>
            <a:endParaRPr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月末ごろまでにご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提出いただくもの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48935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09" y="104826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ご提出いただく書類について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79277" y="1375468"/>
            <a:ext cx="889383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r>
              <a:rPr lang="ja-JP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r>
              <a:rPr lang="ja-JP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交付申請一式</a:t>
            </a:r>
          </a:p>
          <a:p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　交付申請書（第１号様式）</a:t>
            </a:r>
          </a:p>
          <a:p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事業計画書（総会資料で代用可能）</a:t>
            </a:r>
          </a:p>
          <a:p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　収支予算書（</a:t>
            </a:r>
            <a:r>
              <a:rPr lang="ja-JP" altLang="ja-JP" sz="28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補助対象経費が分かれば、</a:t>
            </a:r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総会資料で代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用可能）</a:t>
            </a:r>
          </a:p>
          <a:p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　規約（</a:t>
            </a:r>
            <a:r>
              <a:rPr lang="ja-JP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r>
              <a:rPr lang="ja-JP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年度中</a:t>
            </a:r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に規約に変更があった自治会のみ提出）</a:t>
            </a:r>
          </a:p>
          <a:p>
            <a:pPr lvl="0"/>
            <a:r>
              <a:rPr lang="ja-JP" altLang="ja-JP" sz="28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地域防犯灯維持管理費補助金も申請する場合には、下記の書類も提出</a:t>
            </a:r>
            <a:endParaRPr lang="ja-JP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　電気料金領収書のコピー</a:t>
            </a:r>
          </a:p>
          <a:p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　電気料金集約分内訳表の合計数の記載がある最終頁のコピー</a:t>
            </a:r>
          </a:p>
          <a:p>
            <a:endParaRPr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月末ごろまでにご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提出いただくもの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6102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書類提出後の流れ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（６月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末に提出した場合の目安）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7219336" y="777443"/>
            <a:ext cx="2917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区役所地域振興課</a:t>
            </a:r>
            <a:endParaRPr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07743" y="776487"/>
            <a:ext cx="2562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自治会・町内会</a:t>
            </a:r>
            <a:endParaRPr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 rot="10800000">
            <a:off x="5961724" y="1895023"/>
            <a:ext cx="1514515" cy="56937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>
            <a:off x="1696528" y="1265549"/>
            <a:ext cx="8876582" cy="13324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1667054" y="3101978"/>
            <a:ext cx="8875145" cy="35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右矢印 41"/>
          <p:cNvSpPr/>
          <p:nvPr/>
        </p:nvSpPr>
        <p:spPr>
          <a:xfrm>
            <a:off x="5976836" y="3548682"/>
            <a:ext cx="1514515" cy="56937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3" name="右矢印 42"/>
          <p:cNvSpPr/>
          <p:nvPr/>
        </p:nvSpPr>
        <p:spPr>
          <a:xfrm rot="10800000">
            <a:off x="5961723" y="5584278"/>
            <a:ext cx="1514515" cy="56937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44" name="直線コネクタ 43"/>
          <p:cNvCxnSpPr/>
          <p:nvPr/>
        </p:nvCxnSpPr>
        <p:spPr>
          <a:xfrm flipV="1">
            <a:off x="1667054" y="4797230"/>
            <a:ext cx="8864770" cy="10941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2744082" y="776487"/>
            <a:ext cx="11924" cy="6103437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964712" y="1537554"/>
            <a:ext cx="290051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確定通知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交付決定通知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交付請求書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7941090" y="1871457"/>
            <a:ext cx="1167570" cy="518136"/>
            <a:chOff x="9727205" y="1716598"/>
            <a:chExt cx="1167570" cy="518136"/>
          </a:xfrm>
        </p:grpSpPr>
        <p:sp>
          <p:nvSpPr>
            <p:cNvPr id="45" name="テキスト ボックス 44"/>
            <p:cNvSpPr txBox="1"/>
            <p:nvPr/>
          </p:nvSpPr>
          <p:spPr>
            <a:xfrm>
              <a:off x="9727205" y="1716598"/>
              <a:ext cx="11675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郵送</a:t>
              </a:r>
              <a:endPara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8" name="楕円 57"/>
            <p:cNvSpPr/>
            <p:nvPr/>
          </p:nvSpPr>
          <p:spPr>
            <a:xfrm>
              <a:off x="9811249" y="1732006"/>
              <a:ext cx="999482" cy="502728"/>
            </a:xfrm>
            <a:prstGeom prst="ellipse">
              <a:avLst/>
            </a:prstGeom>
            <a:noFill/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3602207" y="3584875"/>
            <a:ext cx="5728522" cy="542043"/>
            <a:chOff x="1923106" y="5007602"/>
            <a:chExt cx="5728522" cy="542043"/>
          </a:xfrm>
        </p:grpSpPr>
        <p:grpSp>
          <p:nvGrpSpPr>
            <p:cNvPr id="39" name="グループ化 38"/>
            <p:cNvGrpSpPr/>
            <p:nvPr/>
          </p:nvGrpSpPr>
          <p:grpSpPr>
            <a:xfrm>
              <a:off x="6301083" y="5007602"/>
              <a:ext cx="1350545" cy="463940"/>
              <a:chOff x="6124758" y="1594851"/>
              <a:chExt cx="1760111" cy="710318"/>
            </a:xfrm>
          </p:grpSpPr>
          <p:sp>
            <p:nvSpPr>
              <p:cNvPr id="40" name="テキスト ボックス 39"/>
              <p:cNvSpPr txBox="1"/>
              <p:nvPr/>
            </p:nvSpPr>
            <p:spPr>
              <a:xfrm>
                <a:off x="6124758" y="1594851"/>
                <a:ext cx="1760111" cy="706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4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請求書</a:t>
                </a:r>
                <a:endParaRPr lang="ja-JP" altLang="en-US" sz="3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6153073" y="1609402"/>
                <a:ext cx="1372036" cy="695767"/>
              </a:xfrm>
              <a:prstGeom prst="rect">
                <a:avLst/>
              </a:prstGeom>
              <a:noFill/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48" name="テキスト ボックス 47"/>
            <p:cNvSpPr txBox="1"/>
            <p:nvPr/>
          </p:nvSpPr>
          <p:spPr>
            <a:xfrm>
              <a:off x="1923106" y="5064753"/>
              <a:ext cx="12123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提出</a:t>
              </a:r>
              <a:endPara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61" name="楕円 60"/>
            <p:cNvSpPr/>
            <p:nvPr/>
          </p:nvSpPr>
          <p:spPr>
            <a:xfrm>
              <a:off x="2056779" y="5029845"/>
              <a:ext cx="945018" cy="519800"/>
            </a:xfrm>
            <a:prstGeom prst="ellipse">
              <a:avLst/>
            </a:prstGeom>
            <a:noFill/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7941090" y="5546137"/>
            <a:ext cx="1167570" cy="503086"/>
            <a:chOff x="6254550" y="6082175"/>
            <a:chExt cx="1167570" cy="503086"/>
          </a:xfrm>
        </p:grpSpPr>
        <p:sp>
          <p:nvSpPr>
            <p:cNvPr id="49" name="テキスト ボックス 48"/>
            <p:cNvSpPr txBox="1"/>
            <p:nvPr/>
          </p:nvSpPr>
          <p:spPr>
            <a:xfrm>
              <a:off x="6254550" y="6082175"/>
              <a:ext cx="11675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振込</a:t>
              </a:r>
              <a:endPara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62" name="楕円 61"/>
            <p:cNvSpPr/>
            <p:nvPr/>
          </p:nvSpPr>
          <p:spPr>
            <a:xfrm rot="21439395">
              <a:off x="6382987" y="6090249"/>
              <a:ext cx="967521" cy="495012"/>
            </a:xfrm>
            <a:prstGeom prst="ellipse">
              <a:avLst/>
            </a:prstGeom>
            <a:noFill/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000"/>
            </a:p>
          </p:txBody>
        </p:sp>
      </p:grpSp>
      <p:sp>
        <p:nvSpPr>
          <p:cNvPr id="65" name="テキスト ボックス 64"/>
          <p:cNvSpPr txBox="1"/>
          <p:nvPr/>
        </p:nvSpPr>
        <p:spPr>
          <a:xfrm>
            <a:off x="1571405" y="1933012"/>
            <a:ext cx="1118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月中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旬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571405" y="3643560"/>
            <a:ext cx="1239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下旬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532816" y="5601662"/>
            <a:ext cx="1211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下旬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614671" y="5613215"/>
            <a:ext cx="115009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入金</a:t>
            </a:r>
            <a:endParaRPr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82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09" y="104826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補助金算出の仕方と対象経費について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79277" y="1375468"/>
            <a:ext cx="88938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・自治会町内会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ja-JP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lang="en-US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700</a:t>
            </a:r>
            <a:r>
              <a:rPr lang="ja-JP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円×加入世帯数」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lang="ja-JP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「補助対象経費×</a:t>
            </a:r>
            <a:r>
              <a:rPr lang="en-US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1/3</a:t>
            </a:r>
            <a:r>
              <a:rPr lang="ja-JP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を比べて低い方の金額</a:t>
            </a:r>
          </a:p>
          <a:p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・地区連合町内会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ja-JP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lang="en-US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170</a:t>
            </a:r>
            <a:r>
              <a:rPr lang="ja-JP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円×加入世帯数＋</a:t>
            </a:r>
            <a:r>
              <a:rPr lang="en-US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50,000</a:t>
            </a:r>
            <a:r>
              <a:rPr lang="ja-JP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円」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</a:t>
            </a:r>
            <a:r>
              <a:rPr lang="ja-JP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「（補助対象経費－</a:t>
            </a:r>
            <a:r>
              <a:rPr lang="en-US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120,000</a:t>
            </a:r>
            <a:r>
              <a:rPr lang="ja-JP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円）×</a:t>
            </a:r>
            <a:r>
              <a:rPr lang="en-US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1/3</a:t>
            </a:r>
            <a:r>
              <a:rPr lang="ja-JP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</a:t>
            </a:r>
            <a:endParaRPr lang="ja-JP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を比べて低い方の金額に</a:t>
            </a:r>
            <a:r>
              <a:rPr lang="ja-JP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lang="en-US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120,000</a:t>
            </a:r>
            <a:r>
              <a:rPr lang="ja-JP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円」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を加えた金額</a:t>
            </a:r>
          </a:p>
          <a:p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1636143" y="2653495"/>
            <a:ext cx="84091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algn="just">
              <a:spcAft>
                <a:spcPts val="0"/>
              </a:spcAft>
            </a:pPr>
            <a:r>
              <a:rPr lang="ja-JP" altLang="ja-JP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＊補助対象経費の例</a:t>
            </a:r>
            <a:endParaRPr lang="ja-JP" altLang="ja-JP" sz="16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266700" indent="139700" algn="just">
              <a:spcAft>
                <a:spcPts val="0"/>
              </a:spcAft>
            </a:pPr>
            <a:r>
              <a:rPr lang="ja-JP" altLang="ja-JP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自治会町内会・地区連合町内会が実施する活動（環境美化、防災・防犯、社会教育、レクリエーション、文化活動等）に係る経費、各種団体への会費・分担金、会議費、事務費　等</a:t>
            </a:r>
            <a:endParaRPr lang="ja-JP" altLang="ja-JP" sz="16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en-US" altLang="ja-JP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 </a:t>
            </a:r>
            <a:endParaRPr lang="ja-JP" altLang="ja-JP" sz="16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altLang="ja-JP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＊補助</a:t>
            </a:r>
            <a:r>
              <a:rPr lang="ja-JP" altLang="ja-JP" b="1" u="sng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対象外</a:t>
            </a:r>
            <a:r>
              <a:rPr lang="ja-JP" altLang="ja-JP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経費の例</a:t>
            </a:r>
            <a:endParaRPr lang="ja-JP" altLang="ja-JP" sz="16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266700" indent="139700" algn="just">
              <a:spcAft>
                <a:spcPts val="0"/>
              </a:spcAft>
            </a:pPr>
            <a:r>
              <a:rPr lang="ja-JP" altLang="ja-JP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他の補助金（地域防犯灯維持管理費補助金、町の防災組織活動費補助金等）を活用して実施している活動費、祝金（入学・成人・敬老等）、慶弔費（香典等）、懇親会費（新年会、忘年会等）、募金（共同募金、歳末助け合い募金等）、積立金、予備費、次年度への繰越金　等</a:t>
            </a:r>
            <a:endParaRPr lang="ja-JP" altLang="ja-JP" sz="160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397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09" y="104826"/>
            <a:ext cx="8971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記入上の注意事項（加入世帯について）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毎年４月１日を基準日とします　</a:t>
            </a:r>
            <a:endParaRPr kumimoji="1" lang="ja-JP" altLang="en-US" sz="2800" dirty="0"/>
          </a:p>
        </p:txBody>
      </p:sp>
      <p:sp>
        <p:nvSpPr>
          <p:cNvPr id="3" name="正方形/長方形 2"/>
          <p:cNvSpPr/>
          <p:nvPr/>
        </p:nvSpPr>
        <p:spPr>
          <a:xfrm>
            <a:off x="1554192" y="1559909"/>
            <a:ext cx="901891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133350" algn="just">
              <a:spcAft>
                <a:spcPts val="0"/>
              </a:spcAft>
            </a:pP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lang="ja-JP" altLang="ja-JP" b="1" u="dbl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現況届と補助金の算出時の加入世帯数は同じ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になります。</a:t>
            </a:r>
            <a:endParaRPr lang="en-US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indent="-133350" algn="just">
              <a:spcAft>
                <a:spcPts val="0"/>
              </a:spcAft>
            </a:pPr>
            <a:r>
              <a:rPr lang="ja-JP" altLang="en-US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en-US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どちらも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４月１日を基準日</a:t>
            </a:r>
            <a:r>
              <a:rPr lang="ja-JP" altLang="en-US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indent="-13335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indent="-133350" algn="just">
              <a:spcAft>
                <a:spcPts val="0"/>
              </a:spcAft>
            </a:pP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lang="ja-JP" altLang="ja-JP" u="sng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会費を減免している世帯や法人会員を含めるためには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endParaRPr lang="en-US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indent="-133350" algn="just">
              <a:spcAft>
                <a:spcPts val="0"/>
              </a:spcAft>
            </a:pPr>
            <a:r>
              <a:rPr lang="ja-JP" altLang="en-US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会費減免や法人会員について</a:t>
            </a:r>
            <a:r>
              <a:rPr lang="ja-JP" altLang="en-US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規約で</a:t>
            </a:r>
            <a:r>
              <a:rPr lang="ja-JP" altLang="ja-JP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規定している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必要があります。</a:t>
            </a:r>
          </a:p>
          <a:p>
            <a:pPr marL="266700" indent="-13335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indent="-133350" algn="just">
              <a:spcAft>
                <a:spcPts val="0"/>
              </a:spcAft>
            </a:pP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lang="ja-JP" altLang="ja-JP" b="1" u="dbl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現況届の加入世帯数と、地区連合町内会に報告する世帯数が一致しているか</a:t>
            </a:r>
            <a:endParaRPr lang="en-US" altLang="ja-JP" b="1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indent="-133350" algn="just">
              <a:spcAft>
                <a:spcPts val="0"/>
              </a:spcAft>
            </a:pPr>
            <a:r>
              <a:rPr lang="ja-JP" altLang="en-US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ご確認下さい。</a:t>
            </a:r>
          </a:p>
          <a:p>
            <a:pPr marL="266700" indent="-13335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indent="-133350" algn="just">
              <a:spcAft>
                <a:spcPts val="0"/>
              </a:spcAft>
            </a:pP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※マンション・アパートなどの集合住宅の場合は、「１室＝１世帯」と数えます。</a:t>
            </a:r>
            <a:r>
              <a:rPr lang="ja-JP" altLang="ja-JP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実際加入している世帯数より多い世帯数（例：マンション全体の部屋数）で申請することはできません。</a:t>
            </a:r>
          </a:p>
        </p:txBody>
      </p:sp>
    </p:spTree>
    <p:extLst>
      <p:ext uri="{BB962C8B-B14F-4D97-AF65-F5344CB8AC3E}">
        <p14:creationId xmlns:p14="http://schemas.microsoft.com/office/powerpoint/2010/main" val="1428907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はじめに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お手元に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b="1" dirty="0"/>
              <a:t>「地域活動推進費補助金・地域防犯灯維持管理費補助金　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説明資料」</a:t>
            </a:r>
            <a:r>
              <a:rPr lang="ja-JP" altLang="en-US" dirty="0"/>
              <a:t>をご用意いただいた上でご視聴をお願いいたします。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201" y="3493475"/>
            <a:ext cx="2113994" cy="2998765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4936798" y="3493474"/>
            <a:ext cx="1971397" cy="2998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25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9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現況届</a:t>
            </a:r>
            <a:endParaRPr kumimoji="1" lang="en-US" altLang="ja-JP" sz="9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ctr">
              <a:buNone/>
            </a:pPr>
            <a:r>
              <a:rPr lang="ja-JP" altLang="en-US" sz="9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口座振替依頼書</a:t>
            </a:r>
            <a:endParaRPr kumimoji="1" lang="ja-JP" altLang="en-US" sz="9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9195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696528" y="2005818"/>
            <a:ext cx="91701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記載いただいた世帯数は、補助金交付申請書類にも同じ数字を記載していただきますので、ご注意ください。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現況届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64785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808670" y="2724275"/>
            <a:ext cx="93861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口座名義人などの情報は通帳記載のとおりご記入ください。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口座振替依頼書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6038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306286" y="1836001"/>
            <a:ext cx="992777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会長印（例：自治会会長名義の印または会長個人の印）を押印のうえ提出ください。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（スタンプ印、自治会名印は無効）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押印いただいた印鑑は請求書でも使用します。</a:t>
            </a:r>
            <a:endParaRPr lang="en-US" altLang="ja-JP" sz="4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口座振替依頼書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988932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9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活動実績報告書</a:t>
            </a:r>
          </a:p>
        </p:txBody>
      </p:sp>
    </p:spTree>
    <p:extLst>
      <p:ext uri="{BB962C8B-B14F-4D97-AF65-F5344CB8AC3E}">
        <p14:creationId xmlns:p14="http://schemas.microsoft.com/office/powerpoint/2010/main" val="3208012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09" y="104826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ご提出いただく書類について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79277" y="1375468"/>
            <a:ext cx="889383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令和３年度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活動実績報告一式</a:t>
            </a: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　活動実績報告書（第６号様式）</a:t>
            </a: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事業実績報告書（総会資料で代用可能）</a:t>
            </a: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　収支決算書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（補助対象経費が分かれば、総会資料で代　用可能）</a:t>
            </a: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　領収書（但し１件の金額が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万円以上のもの）</a:t>
            </a: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　見積書等の写し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（但し１件の金額が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万円以上のもの）</a:t>
            </a:r>
          </a:p>
          <a:p>
            <a:endParaRPr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5239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588697" y="1836001"/>
            <a:ext cx="898441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会長名の記名のみで構いません。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（押印は不要です。）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ただし、記載内容の</a:t>
            </a:r>
            <a:r>
              <a:rPr lang="ja-JP" altLang="ja-JP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修正を行う際</a:t>
            </a:r>
            <a:r>
              <a:rPr lang="ja-JP" altLang="en-US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4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</a:t>
            </a:r>
            <a:r>
              <a:rPr lang="ja-JP" altLang="ja-JP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には、訂正印が必要になります。</a:t>
            </a:r>
            <a:endParaRPr lang="en-US" altLang="ja-JP" sz="4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活動実績報告書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380667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588697" y="1836001"/>
            <a:ext cx="9187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　補助金交付額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・・・区から交付を受けた地域活動推進費補助金額を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記入します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例だと</a:t>
            </a:r>
            <a:r>
              <a:rPr lang="ja-JP" altLang="en-US" sz="24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７７</a:t>
            </a:r>
            <a:r>
              <a:rPr lang="en-US" altLang="ja-JP" sz="24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,</a:t>
            </a:r>
            <a:r>
              <a:rPr lang="ja-JP" altLang="en-US" sz="24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０００円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です</a:t>
            </a:r>
            <a:endParaRPr lang="en-US" altLang="ja-JP" sz="2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活動実績報告書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（８ページ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を参照）　</a:t>
            </a:r>
            <a:endParaRPr kumimoji="1"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>
            <a:off x="1397436" y="3036330"/>
            <a:ext cx="856952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52400" algn="just">
              <a:spcAft>
                <a:spcPts val="0"/>
              </a:spcAft>
            </a:pPr>
            <a:r>
              <a:rPr lang="ja-JP" altLang="ja-JP" sz="2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２［自治会町内会］補助対象経費合計額×３分の１（補助率</a:t>
            </a:r>
            <a:r>
              <a:rPr lang="ja-JP" altLang="ja-JP" kern="100" dirty="0"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lang="en-US" altLang="ja-JP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52400" algn="just">
              <a:spcAft>
                <a:spcPts val="0"/>
              </a:spcAft>
            </a:pPr>
            <a:r>
              <a:rPr lang="ja-JP" altLang="en-US" sz="2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・・・＜自治会町内会の場合＞</a:t>
            </a:r>
          </a:p>
          <a:p>
            <a:pPr indent="152400" algn="just">
              <a:spcAft>
                <a:spcPts val="0"/>
              </a:spcAft>
            </a:pPr>
            <a:r>
              <a:rPr lang="ja-JP" altLang="en-US" sz="2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「補助対象経費」</a:t>
            </a:r>
            <a:r>
              <a:rPr lang="en-US" altLang="ja-JP" sz="2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×1/3</a:t>
            </a:r>
            <a:r>
              <a:rPr lang="ja-JP" altLang="en-US" sz="2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（１円未満切捨）</a:t>
            </a:r>
            <a:endParaRPr lang="en-US" altLang="ja-JP" sz="24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indent="152400" algn="just">
              <a:spcAft>
                <a:spcPts val="0"/>
              </a:spcAft>
            </a:pPr>
            <a:r>
              <a:rPr lang="ja-JP" altLang="en-US" sz="2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例だと</a:t>
            </a:r>
            <a:r>
              <a:rPr lang="ja-JP" altLang="en-US" sz="2400" u="sng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２６９</a:t>
            </a:r>
            <a:r>
              <a:rPr lang="en-US" altLang="ja-JP" sz="2400" u="sng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,</a:t>
            </a:r>
            <a:r>
              <a:rPr lang="ja-JP" altLang="en-US" sz="2400" u="sng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３３３円</a:t>
            </a:r>
            <a:r>
              <a:rPr lang="ja-JP" altLang="en-US" sz="2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です</a:t>
            </a:r>
          </a:p>
          <a:p>
            <a:pPr indent="152400" algn="just">
              <a:spcAft>
                <a:spcPts val="0"/>
              </a:spcAft>
            </a:pPr>
            <a:endParaRPr lang="ja-JP" altLang="en-US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613" y="4948923"/>
            <a:ext cx="8021169" cy="676369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5914845" y="5726083"/>
            <a:ext cx="283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12</a:t>
            </a:r>
            <a:r>
              <a:rPr kumimoji="1" lang="ja-JP" altLang="en-US" smtClean="0"/>
              <a:t>ページ</a:t>
            </a:r>
            <a:r>
              <a:rPr kumimoji="1" lang="ja-JP" altLang="en-US" dirty="0"/>
              <a:t>より引用</a:t>
            </a:r>
          </a:p>
        </p:txBody>
      </p:sp>
    </p:spTree>
    <p:extLst>
      <p:ext uri="{BB962C8B-B14F-4D97-AF65-F5344CB8AC3E}">
        <p14:creationId xmlns:p14="http://schemas.microsoft.com/office/powerpoint/2010/main" val="22980331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588697" y="1836001"/>
            <a:ext cx="9187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　余剰金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・・・「１」が「２」よりも大きい場合、その差額を記入</a:t>
            </a: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してください。「１」と「２」が同額又は「２」の方が大きい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場合は「０円」と記入してください。</a:t>
            </a:r>
          </a:p>
          <a:p>
            <a:endParaRPr lang="en-US" altLang="ja-JP" sz="2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活動実績報告書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（８ページ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を参照）　</a:t>
            </a:r>
            <a:endParaRPr kumimoji="1" lang="ja-JP" altLang="en-US" sz="2800" dirty="0"/>
          </a:p>
        </p:txBody>
      </p:sp>
      <p:sp>
        <p:nvSpPr>
          <p:cNvPr id="2" name="四角形吹き出し 1"/>
          <p:cNvSpPr/>
          <p:nvPr/>
        </p:nvSpPr>
        <p:spPr>
          <a:xfrm>
            <a:off x="3892731" y="3971109"/>
            <a:ext cx="5577840" cy="1528354"/>
          </a:xfrm>
          <a:prstGeom prst="wedgeRectCallout">
            <a:avLst>
              <a:gd name="adj1" fmla="val -36992"/>
              <a:gd name="adj2" fmla="val -1092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4179497" y="440802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例：　</a:t>
            </a:r>
            <a:r>
              <a:rPr lang="ja-JP" altLang="ja-JP" b="1" u="sng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２　</a:t>
            </a:r>
            <a:r>
              <a:rPr lang="en-US" altLang="ja-JP" b="1" u="sng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&gt;</a:t>
            </a:r>
            <a:r>
              <a:rPr lang="ja-JP" altLang="ja-JP" b="1" u="sng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１</a:t>
            </a:r>
            <a:r>
              <a:rPr lang="ja-JP" altLang="ja-JP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⇒</a:t>
            </a:r>
            <a:r>
              <a:rPr lang="ja-JP" altLang="ja-JP" b="1" u="sng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余剰金０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52400" algn="just">
              <a:spcAft>
                <a:spcPts val="0"/>
              </a:spcAft>
            </a:pPr>
            <a:r>
              <a:rPr lang="en-US" altLang="ja-JP" kern="100" dirty="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269,333</a:t>
            </a:r>
            <a:r>
              <a:rPr lang="ja-JP" altLang="ja-JP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円　</a:t>
            </a:r>
            <a:r>
              <a:rPr lang="en-US" altLang="ja-JP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&gt;</a:t>
            </a:r>
            <a:r>
              <a:rPr lang="ja-JP" altLang="ja-JP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77,000</a:t>
            </a:r>
            <a:r>
              <a:rPr lang="ja-JP" altLang="ja-JP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円</a:t>
            </a:r>
            <a:endParaRPr lang="ja-JP" alt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4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588697" y="1836001"/>
            <a:ext cx="9187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　補助対象経費に係る領収書その他支出を証する書類（１件の金額が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万円未満のもの及び公共料金の支出に係るものを除く）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の有無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活動実績報告書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（８ページ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を参照）　</a:t>
            </a:r>
            <a:endParaRPr kumimoji="1" lang="ja-JP" altLang="en-US" sz="2800" dirty="0"/>
          </a:p>
        </p:txBody>
      </p:sp>
      <p:sp>
        <p:nvSpPr>
          <p:cNvPr id="8" name="四角形吹き出し 7"/>
          <p:cNvSpPr/>
          <p:nvPr/>
        </p:nvSpPr>
        <p:spPr>
          <a:xfrm>
            <a:off x="3892731" y="3971109"/>
            <a:ext cx="5577840" cy="1528354"/>
          </a:xfrm>
          <a:prstGeom prst="wedgeRectCallout">
            <a:avLst>
              <a:gd name="adj1" fmla="val -36992"/>
              <a:gd name="adj2" fmla="val -1092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179497" y="441212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kern="100" dirty="0" smtClean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「有」に〇をつけた場合には、</a:t>
            </a:r>
            <a:endParaRPr lang="en-US" altLang="ja-JP" kern="100" dirty="0" smtClean="0"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kern="100" dirty="0" smtClean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当該書類又はその写しを添付してください。</a:t>
            </a:r>
            <a:endParaRPr lang="ja-JP" alt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65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押印の見直しについて</a:t>
            </a:r>
            <a:r>
              <a:rPr lang="en-US" altLang="ja-JP" dirty="0"/>
              <a:t>【</a:t>
            </a:r>
            <a:r>
              <a:rPr lang="ja-JP" altLang="en-US" dirty="0"/>
              <a:t>継続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１　</a:t>
            </a:r>
            <a:r>
              <a:rPr kumimoji="1" lang="ja-JP" altLang="en-US" dirty="0" smtClean="0"/>
              <a:t>内容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市民・事業者等の皆様が本市への申請、届出等の手続を行う　　　　　　　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際</a:t>
            </a:r>
            <a:r>
              <a:rPr lang="ja-JP" altLang="en-US" dirty="0"/>
              <a:t>の負担の軽減、利便性の向上に資するため、令和３年度</a:t>
            </a:r>
            <a:r>
              <a:rPr lang="ja-JP" altLang="en-US" dirty="0" smtClean="0"/>
              <a:t>提出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分</a:t>
            </a:r>
            <a:r>
              <a:rPr lang="ja-JP" altLang="en-US" dirty="0"/>
              <a:t>から押印の見直しが</a:t>
            </a:r>
            <a:r>
              <a:rPr lang="ja-JP" altLang="en-US" dirty="0" smtClean="0"/>
              <a:t>行われました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ja-JP" altLang="en-US" dirty="0"/>
              <a:t>参考：</a:t>
            </a:r>
            <a:r>
              <a:rPr lang="ja-JP" altLang="ja-JP" dirty="0"/>
              <a:t>総務局行政・情報マネジメント課の記者発表資料をご覧ください。</a:t>
            </a:r>
            <a:r>
              <a:rPr lang="ja-JP" altLang="en-US" dirty="0"/>
              <a:t>（</a:t>
            </a:r>
            <a:r>
              <a:rPr lang="en-US" altLang="ja-JP" dirty="0"/>
              <a:t>URL</a:t>
            </a:r>
            <a:r>
              <a:rPr lang="ja-JP" altLang="ja-JP" dirty="0"/>
              <a:t>：</a:t>
            </a:r>
            <a:r>
              <a:rPr lang="en-US" altLang="ja-JP" u="sng" dirty="0">
                <a:hlinkClick r:id="rId2"/>
              </a:rPr>
              <a:t>https://www.city.yokohama.lg.jp/city-info/koho-kocho/press/somu/2020/ouinminaoshi.html</a:t>
            </a:r>
            <a:r>
              <a:rPr lang="ja-JP" altLang="en-US" u="sng" dirty="0"/>
              <a:t>）</a:t>
            </a:r>
            <a:endParaRPr lang="en-US" altLang="ja-JP" u="sng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68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588697" y="3155349"/>
            <a:ext cx="9187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１年間どのような活動をしたのか分かる書類を提出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（総会資料でも代用可能です）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活動実績報告書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（９、</a:t>
            </a:r>
            <a:r>
              <a:rPr lang="en-US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を参照）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1756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活動実績報告書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収支計算書　収入の部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を参照）　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52697" y="5520735"/>
            <a:ext cx="283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11</a:t>
            </a:r>
            <a:r>
              <a:rPr kumimoji="1" lang="ja-JP" altLang="en-US" dirty="0" smtClean="0"/>
              <a:t>ページ</a:t>
            </a:r>
            <a:r>
              <a:rPr kumimoji="1" lang="ja-JP" altLang="en-US" dirty="0"/>
              <a:t>より引用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193" y="1817252"/>
            <a:ext cx="9100176" cy="357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11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活動実績報告書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収支計算書　支出の部（</a:t>
            </a:r>
            <a:r>
              <a:rPr lang="en-US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を参照）　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52697" y="5520735"/>
            <a:ext cx="283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12</a:t>
            </a:r>
            <a:r>
              <a:rPr kumimoji="1" lang="ja-JP" altLang="en-US" dirty="0" smtClean="0"/>
              <a:t>ページ</a:t>
            </a:r>
            <a:r>
              <a:rPr kumimoji="1" lang="ja-JP" altLang="en-US" dirty="0"/>
              <a:t>より引用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193" y="1948177"/>
            <a:ext cx="9767880" cy="3316154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849085" y="5395256"/>
            <a:ext cx="3161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１つの活動に対しては</a:t>
            </a:r>
            <a:endParaRPr kumimoji="1" lang="en-US" altLang="ja-JP" dirty="0"/>
          </a:p>
          <a:p>
            <a:r>
              <a:rPr kumimoji="1" lang="ja-JP" altLang="en-US" dirty="0"/>
              <a:t>１つの補助金しか使えません</a:t>
            </a:r>
          </a:p>
        </p:txBody>
      </p:sp>
      <p:sp>
        <p:nvSpPr>
          <p:cNvPr id="13" name="左大かっこ 12"/>
          <p:cNvSpPr/>
          <p:nvPr/>
        </p:nvSpPr>
        <p:spPr>
          <a:xfrm>
            <a:off x="1188720" y="2403564"/>
            <a:ext cx="182880" cy="2860767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795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588697" y="2379065"/>
            <a:ext cx="9187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例）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万円の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防災器材を１個購入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した場合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→町の防災組織活動費を５万円、地域活動推進費を５万円充てる　　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88697" y="863145"/>
            <a:ext cx="8721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活動実績報告書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収支計算書　支出の部（</a:t>
            </a:r>
            <a:r>
              <a:rPr lang="en-US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を参照）　</a:t>
            </a:r>
            <a:endParaRPr lang="ja-JP" altLang="en-US" sz="2800" dirty="0"/>
          </a:p>
          <a:p>
            <a:endParaRPr kumimoji="1" lang="ja-JP" altLang="en-US" sz="2800" dirty="0"/>
          </a:p>
        </p:txBody>
      </p:sp>
      <p:sp>
        <p:nvSpPr>
          <p:cNvPr id="2" name="乗算 1"/>
          <p:cNvSpPr/>
          <p:nvPr/>
        </p:nvSpPr>
        <p:spPr>
          <a:xfrm>
            <a:off x="1178944" y="2980585"/>
            <a:ext cx="914400" cy="914400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88696" y="4079650"/>
            <a:ext cx="9187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例２）防災訓練を２回実施した場合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→１回目の経費として町の防災組織活動費を、２回目の経費として　　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</a:t>
            </a:r>
            <a:r>
              <a:rPr lang="ja-JP" altLang="en-US" sz="24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ぞれぞれ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地域活動推進費を充てる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楕円 2"/>
          <p:cNvSpPr/>
          <p:nvPr/>
        </p:nvSpPr>
        <p:spPr>
          <a:xfrm>
            <a:off x="1287407" y="4836436"/>
            <a:ext cx="602577" cy="54546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1474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588697" y="2379065"/>
            <a:ext cx="9187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例）敬老の日のイベントにおいて購入したお祝い品を計上する場合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→お祝い金を購入（図書カードなどの金券を含む）　　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88697" y="863145"/>
            <a:ext cx="8721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活動実績報告書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収支計算書　支出の部（</a:t>
            </a:r>
            <a:r>
              <a:rPr lang="en-US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を参照）　</a:t>
            </a:r>
            <a:endParaRPr lang="ja-JP" altLang="en-US" sz="2800" dirty="0"/>
          </a:p>
          <a:p>
            <a:endParaRPr kumimoji="1" lang="ja-JP" altLang="en-US" sz="2800" dirty="0"/>
          </a:p>
        </p:txBody>
      </p:sp>
      <p:sp>
        <p:nvSpPr>
          <p:cNvPr id="2" name="乗算 1"/>
          <p:cNvSpPr/>
          <p:nvPr/>
        </p:nvSpPr>
        <p:spPr>
          <a:xfrm>
            <a:off x="1178944" y="2980585"/>
            <a:ext cx="914400" cy="914400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88695" y="4496505"/>
            <a:ext cx="9187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→品物を購入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楕円 2"/>
          <p:cNvSpPr/>
          <p:nvPr/>
        </p:nvSpPr>
        <p:spPr>
          <a:xfrm>
            <a:off x="1287407" y="4836436"/>
            <a:ext cx="602577" cy="54546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5952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588696" y="1817362"/>
            <a:ext cx="918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繰越金、繰入金について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88697" y="863145"/>
            <a:ext cx="8721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活動実績報告書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収支計算書　支出の部（</a:t>
            </a:r>
            <a:r>
              <a:rPr lang="en-US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を参照）　</a:t>
            </a:r>
            <a:endParaRPr lang="ja-JP" altLang="en-US" sz="2800" dirty="0"/>
          </a:p>
          <a:p>
            <a:endParaRPr kumimoji="1" lang="ja-JP" altLang="en-US" sz="28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79" y="2520563"/>
            <a:ext cx="9882003" cy="1363588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5078822" y="3971908"/>
            <a:ext cx="283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12</a:t>
            </a:r>
            <a:r>
              <a:rPr kumimoji="1" lang="ja-JP" altLang="en-US" dirty="0" smtClean="0"/>
              <a:t>ページ</a:t>
            </a:r>
            <a:r>
              <a:rPr kumimoji="1" lang="ja-JP" altLang="en-US" dirty="0"/>
              <a:t>より引用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179" y="4428997"/>
            <a:ext cx="9608821" cy="1687857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5192034" y="6204611"/>
            <a:ext cx="283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16</a:t>
            </a:r>
            <a:r>
              <a:rPr kumimoji="1" lang="ja-JP" altLang="en-US" dirty="0" smtClean="0"/>
              <a:t>ページ</a:t>
            </a:r>
            <a:r>
              <a:rPr kumimoji="1" lang="ja-JP" altLang="en-US" dirty="0"/>
              <a:t>より引用</a:t>
            </a:r>
          </a:p>
        </p:txBody>
      </p:sp>
    </p:spTree>
    <p:extLst>
      <p:ext uri="{BB962C8B-B14F-4D97-AF65-F5344CB8AC3E}">
        <p14:creationId xmlns:p14="http://schemas.microsoft.com/office/powerpoint/2010/main" val="41355383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9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交付申請書</a:t>
            </a:r>
          </a:p>
        </p:txBody>
      </p:sp>
    </p:spTree>
    <p:extLst>
      <p:ext uri="{BB962C8B-B14F-4D97-AF65-F5344CB8AC3E}">
        <p14:creationId xmlns:p14="http://schemas.microsoft.com/office/powerpoint/2010/main" val="35727098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09" y="104826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ご提出いただく書類について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79277" y="1375468"/>
            <a:ext cx="889383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r>
              <a:rPr lang="ja-JP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交付申請一式</a:t>
            </a:r>
          </a:p>
          <a:p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　交付申請書（第１号様式）</a:t>
            </a:r>
          </a:p>
          <a:p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事業計画書（総会資料で代用可能）</a:t>
            </a:r>
          </a:p>
          <a:p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　収支予算書（</a:t>
            </a:r>
            <a:r>
              <a:rPr lang="ja-JP" altLang="ja-JP" sz="28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補助対象経費が分かれば、</a:t>
            </a:r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総会資料で代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用可能）</a:t>
            </a:r>
          </a:p>
          <a:p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　規約（</a:t>
            </a:r>
            <a:r>
              <a:rPr lang="ja-JP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r>
              <a:rPr lang="ja-JP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年度中</a:t>
            </a:r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に規約に変更があった自治会のみ提出）</a:t>
            </a:r>
          </a:p>
          <a:p>
            <a:pPr lvl="0"/>
            <a:r>
              <a:rPr lang="ja-JP" altLang="ja-JP" sz="28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地域防犯灯維持管理費補助金も申請する場合には、下記の書類も提出</a:t>
            </a:r>
            <a:endParaRPr lang="ja-JP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　電気料金領収書のコピー</a:t>
            </a:r>
          </a:p>
          <a:p>
            <a:r>
              <a:rPr lang="ja-JP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　電気料金集約分内訳表の合計数の記載がある最終頁のコピー</a:t>
            </a:r>
          </a:p>
          <a:p>
            <a:endParaRPr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5473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588698" y="1836001"/>
            <a:ext cx="87832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会長名の記名のみで構いません。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（押印は不要です。）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ただし、記載内容の</a:t>
            </a:r>
            <a:r>
              <a:rPr lang="ja-JP" altLang="ja-JP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修正を行う際</a:t>
            </a:r>
            <a:endParaRPr lang="en-US" altLang="ja-JP" sz="4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</a:t>
            </a:r>
            <a:r>
              <a:rPr lang="ja-JP" altLang="ja-JP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には、訂正印が必要になります。</a:t>
            </a:r>
            <a:endParaRPr lang="en-US" altLang="ja-JP" sz="4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交付申請書（報告書と同様です）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538498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交付申請書（</a:t>
            </a:r>
            <a:r>
              <a:rPr lang="en-US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を参照）　　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35280" y="5677312"/>
            <a:ext cx="283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13</a:t>
            </a:r>
            <a:r>
              <a:rPr kumimoji="1" lang="ja-JP" altLang="en-US" dirty="0" smtClean="0"/>
              <a:t>ページ</a:t>
            </a:r>
            <a:r>
              <a:rPr kumimoji="1" lang="ja-JP" altLang="en-US" dirty="0"/>
              <a:t>より引用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528" y="1691813"/>
            <a:ext cx="7881060" cy="379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025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押印</a:t>
            </a:r>
            <a:r>
              <a:rPr lang="ja-JP" altLang="en-US" dirty="0"/>
              <a:t>の</a:t>
            </a:r>
            <a:r>
              <a:rPr lang="ja-JP" altLang="en-US" dirty="0" smtClean="0"/>
              <a:t>見直しについて</a:t>
            </a:r>
            <a:r>
              <a:rPr lang="en-US" altLang="ja-JP" dirty="0" smtClean="0"/>
              <a:t>【</a:t>
            </a:r>
            <a:r>
              <a:rPr lang="ja-JP" altLang="en-US" dirty="0" smtClean="0"/>
              <a:t>継続</a:t>
            </a:r>
            <a:r>
              <a:rPr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２　</a:t>
            </a:r>
            <a:r>
              <a:rPr lang="ja-JP" altLang="en-US" dirty="0" smtClean="0"/>
              <a:t>具体的内容について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　請求書・口座振替依頼書などの支出関係書類は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今後も押印が必要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561684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交付申請書（</a:t>
            </a:r>
            <a:r>
              <a:rPr lang="en-US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lang="ja-JP" altLang="en-US" sz="28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を参照）　　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20879" y="3378249"/>
            <a:ext cx="283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17</a:t>
            </a:r>
            <a:r>
              <a:rPr kumimoji="1" lang="ja-JP" altLang="en-US" dirty="0" smtClean="0"/>
              <a:t>ページ</a:t>
            </a:r>
            <a:r>
              <a:rPr kumimoji="1" lang="ja-JP" altLang="en-US" dirty="0"/>
              <a:t>より引用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128" y="2192247"/>
            <a:ext cx="10622372" cy="92977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088364" y="3747581"/>
            <a:ext cx="91871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を参照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808,000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３分の１＝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269,330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円（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円未満切り捨て）・・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</a:p>
          <a:p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700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×110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世帯＝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77,000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円・・・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</a:p>
          <a:p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より　補助金額は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77,000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287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交付申請書（</a:t>
            </a:r>
            <a:r>
              <a:rPr lang="en-US" altLang="ja-JP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を参照）　　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88697" y="1618335"/>
            <a:ext cx="91871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□　申請にあたっての確認事項</a:t>
            </a:r>
          </a:p>
          <a:p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 </a:t>
            </a:r>
            <a:endParaRPr lang="ja-JP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r>
              <a:rPr lang="ja-JP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４月１日現在の加入世帯数は</a:t>
            </a:r>
            <a:r>
              <a:rPr lang="ja-JP" altLang="ja-JP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１１０　世帯</a:t>
            </a:r>
            <a:r>
              <a:rPr lang="ja-JP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です。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四角形吹き出し 10"/>
          <p:cNvSpPr/>
          <p:nvPr/>
        </p:nvSpPr>
        <p:spPr>
          <a:xfrm>
            <a:off x="3540034" y="3657600"/>
            <a:ext cx="5577840" cy="1528354"/>
          </a:xfrm>
          <a:prstGeom prst="wedgeRectCallout">
            <a:avLst>
              <a:gd name="adj1" fmla="val -36992"/>
              <a:gd name="adj2" fmla="val -1092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4572000" y="409861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現況届及び地区連合町内会に</a:t>
            </a: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報告した世帯数を記載します</a:t>
            </a:r>
          </a:p>
        </p:txBody>
      </p:sp>
    </p:spTree>
    <p:extLst>
      <p:ext uri="{BB962C8B-B14F-4D97-AF65-F5344CB8AC3E}">
        <p14:creationId xmlns:p14="http://schemas.microsoft.com/office/powerpoint/2010/main" val="58350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696528" y="3161218"/>
            <a:ext cx="9187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１年間どのような活動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するのか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分かる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書類を提出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（総会資料でも代用可能です）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事業計画書（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ページを参照）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4409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交付申請書（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ページを参照）　　</a:t>
            </a:r>
            <a:endParaRPr kumimoji="1" lang="ja-JP" altLang="en-US" sz="28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528" y="1517290"/>
            <a:ext cx="7512786" cy="5243299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9357360" y="3548066"/>
            <a:ext cx="283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16</a:t>
            </a:r>
            <a:r>
              <a:rPr kumimoji="1" lang="ja-JP" altLang="en-US" dirty="0"/>
              <a:t>ページより引用</a:t>
            </a:r>
          </a:p>
        </p:txBody>
      </p:sp>
    </p:spTree>
    <p:extLst>
      <p:ext uri="{BB962C8B-B14F-4D97-AF65-F5344CB8AC3E}">
        <p14:creationId xmlns:p14="http://schemas.microsoft.com/office/powerpoint/2010/main" val="33469015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交付申請書（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ページを参照）　　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10595" y="4216810"/>
            <a:ext cx="283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16</a:t>
            </a:r>
            <a:r>
              <a:rPr kumimoji="1" lang="ja-JP" altLang="en-US" dirty="0"/>
              <a:t>ページより引用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480" y="2014202"/>
            <a:ext cx="10426293" cy="175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5417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その他（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ページ参照）　　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1753503" y="2491175"/>
            <a:ext cx="832268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-152400" algn="just">
              <a:lnSpc>
                <a:spcPts val="2000"/>
              </a:lnSpc>
              <a:spcAft>
                <a:spcPts val="0"/>
              </a:spcAft>
            </a:pPr>
            <a:r>
              <a:rPr lang="ja-JP" altLang="ja-JP" sz="2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□窓口での書類提出の際は、その場で修正ができるよう、可能な限り</a:t>
            </a:r>
            <a:r>
              <a:rPr lang="ja-JP" altLang="ja-JP" sz="2000" b="1" u="sng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会長印をお持ちください</a:t>
            </a:r>
            <a:r>
              <a:rPr lang="ja-JP" altLang="ja-JP" sz="2000" u="sng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。</a:t>
            </a:r>
            <a:endParaRPr lang="ja-JP" altLang="ja-JP" sz="20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52400" indent="-152400" algn="just">
              <a:lnSpc>
                <a:spcPts val="2000"/>
              </a:lnSpc>
              <a:spcAft>
                <a:spcPts val="0"/>
              </a:spcAft>
            </a:pPr>
            <a:r>
              <a:rPr lang="en-US" altLang="ja-JP" sz="2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20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ja-JP" altLang="ja-JP" sz="2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□</a:t>
            </a:r>
            <a:r>
              <a:rPr lang="ja-JP" altLang="ja-JP" sz="2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１件の金額が</a:t>
            </a:r>
            <a:r>
              <a:rPr lang="en-US" altLang="ja-JP" sz="2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100</a:t>
            </a:r>
            <a:r>
              <a:rPr lang="ja-JP" altLang="ja-JP" sz="200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万円以上</a:t>
            </a:r>
            <a:r>
              <a:rPr lang="ja-JP" altLang="ja-JP" sz="20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になると見込まれる経費の支出については、市内事業者による見積もり合わせが必要です。</a:t>
            </a:r>
            <a:endParaRPr lang="en-US" altLang="ja-JP" sz="20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endParaRPr lang="en-US" altLang="ja-JP" sz="20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→詳細は</a:t>
            </a:r>
            <a:r>
              <a:rPr lang="en-US" altLang="ja-JP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19</a:t>
            </a: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ページの（２）をご確認ください。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622125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96528" y="78947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書類作成時の注意点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54193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その他（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ページ参照）　　</a:t>
            </a:r>
            <a:endParaRPr kumimoji="1" lang="ja-JP" altLang="en-US" sz="2800" dirty="0"/>
          </a:p>
        </p:txBody>
      </p:sp>
      <p:sp>
        <p:nvSpPr>
          <p:cNvPr id="2" name="正方形/長方形 1"/>
          <p:cNvSpPr/>
          <p:nvPr/>
        </p:nvSpPr>
        <p:spPr>
          <a:xfrm>
            <a:off x="1784950" y="2353312"/>
            <a:ext cx="8639353" cy="2503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-152400" algn="just">
              <a:lnSpc>
                <a:spcPts val="2000"/>
              </a:lnSpc>
              <a:spcAft>
                <a:spcPts val="0"/>
              </a:spcAft>
            </a:pPr>
            <a:r>
              <a:rPr lang="ja-JP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□青葉区連合自治会長会のホームページで、補助金関係の書類の様式等を掲載しています。</a:t>
            </a:r>
            <a:endParaRPr lang="ja-JP" altLang="ja-JP" sz="14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85750" indent="-152400" algn="just">
              <a:spcAft>
                <a:spcPts val="0"/>
              </a:spcAft>
            </a:pPr>
            <a:r>
              <a:rPr lang="ja-JP" altLang="ja-JP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※青葉区連合自治会長会ホームページ（補助金関係の様式掲載）</a:t>
            </a:r>
            <a:endParaRPr lang="ja-JP" altLang="ja-JP" sz="1400" b="1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85775" indent="-15240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URL</a:t>
            </a:r>
            <a:r>
              <a:rPr lang="ja-JP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：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http://www.aobakuren.net/</a:t>
            </a:r>
            <a:endParaRPr lang="ja-JP" altLang="ja-JP" sz="14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52400" indent="-152400" algn="just">
              <a:lnSpc>
                <a:spcPts val="2000"/>
              </a:lnSpc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4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52400" indent="-152400" algn="just">
              <a:lnSpc>
                <a:spcPts val="2000"/>
              </a:lnSpc>
              <a:spcAft>
                <a:spcPts val="0"/>
              </a:spcAft>
            </a:pPr>
            <a:r>
              <a:rPr lang="ja-JP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□メールやＦＡＸによる書類の事前チェックも実施しています。</a:t>
            </a:r>
            <a:endParaRPr lang="ja-JP" altLang="ja-JP" sz="1400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85750" indent="-152400" algn="just">
              <a:spcAft>
                <a:spcPts val="0"/>
              </a:spcAft>
            </a:pPr>
            <a:r>
              <a:rPr lang="ja-JP" altLang="ja-JP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※青葉区役所地域振興課への事前チェックの依頼</a:t>
            </a:r>
            <a:endParaRPr lang="ja-JP" altLang="ja-JP" sz="1400" b="1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333375" algn="just">
              <a:spcAft>
                <a:spcPts val="0"/>
              </a:spcAft>
            </a:pPr>
            <a:r>
              <a:rPr lang="ja-JP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地域振興課のメールアドレス</a:t>
            </a:r>
            <a:r>
              <a:rPr lang="ja-JP" altLang="ja-JP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：</a:t>
            </a:r>
            <a:r>
              <a:rPr lang="en-US" altLang="ja-JP" u="sng" kern="100" dirty="0" smtClean="0">
                <a:solidFill>
                  <a:srgbClr val="0563C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ao-jichikai@city.yokohama.jp</a:t>
            </a:r>
            <a:endParaRPr lang="en-US" altLang="ja-JP" u="sng" kern="100" dirty="0" smtClean="0">
              <a:solidFill>
                <a:srgbClr val="0563C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333375" algn="just">
              <a:spcAft>
                <a:spcPts val="0"/>
              </a:spcAft>
            </a:pPr>
            <a:r>
              <a:rPr lang="ja-JP" altLang="ja-JP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地域振興課のＦＡＸ：</a:t>
            </a:r>
            <a:r>
              <a:rPr lang="en-US" altLang="ja-JP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045-978-2413</a:t>
            </a:r>
            <a:endParaRPr lang="ja-JP" altLang="ja-JP" sz="14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5321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9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地域防犯灯</a:t>
            </a:r>
            <a:endParaRPr lang="en-US" altLang="ja-JP" sz="9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ctr">
              <a:buNone/>
            </a:pPr>
            <a:r>
              <a:rPr lang="ja-JP" altLang="en-US" sz="9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維持管理費補助金</a:t>
            </a:r>
            <a:endParaRPr kumimoji="1" lang="ja-JP" altLang="en-US" sz="9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0188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09" y="104826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ご提出いただく書類について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70717" y="1858793"/>
            <a:ext cx="889383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ja-JP" altLang="ja-JP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lang="ja-JP" altLang="ja-JP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電気料金領収書</a:t>
            </a: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」もしくは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「お客様へのお知らせ」</a:t>
            </a:r>
            <a:r>
              <a:rPr lang="ja-JP" altLang="ja-JP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のコピー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r>
              <a:rPr lang="ja-JP" altLang="ja-JP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電気料金集約分内訳表</a:t>
            </a: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のコピー</a:t>
            </a:r>
            <a:endParaRPr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en-US" altLang="ja-JP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１灯の場合は不要</a:t>
            </a:r>
          </a:p>
          <a:p>
            <a:endParaRPr lang="ja-JP" altLang="en-US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41130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ページ参照　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15790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09" y="104826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ご提出いただく書類について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93012" y="3256492"/>
            <a:ext cx="8893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WEB</a:t>
            </a:r>
            <a:r>
              <a:rPr lang="ja-JP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サイトからダウンロードした領収書を紛失した場合は、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WEB</a:t>
            </a:r>
            <a:r>
              <a:rPr lang="ja-JP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サイトから何度でもダウンロードできる「電気料金等領収実績票」（記載内容が領収書と同じ）を提出いただいても構いません。</a:t>
            </a:r>
            <a:endParaRPr lang="ja-JP" altLang="en-US" sz="5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41130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ページ参照　　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79277" y="1844375"/>
            <a:ext cx="8721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領収書の発行方法が一部これまでの郵送から変更となっています。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135561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押印の見直しについて</a:t>
            </a:r>
            <a:r>
              <a:rPr lang="en-US" altLang="ja-JP" dirty="0"/>
              <a:t>【</a:t>
            </a:r>
            <a:r>
              <a:rPr lang="ja-JP" altLang="en-US" dirty="0"/>
              <a:t>継続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２　具体的内容について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（１）　</a:t>
            </a:r>
            <a:r>
              <a:rPr lang="ja-JP" altLang="en-US" dirty="0"/>
              <a:t>現況届</a:t>
            </a:r>
            <a:endParaRPr lang="en-US" altLang="zh-TW" dirty="0"/>
          </a:p>
          <a:p>
            <a:pPr marL="0" indent="0">
              <a:buNone/>
            </a:pPr>
            <a:r>
              <a:rPr kumimoji="1" lang="ja-JP" altLang="en-US" dirty="0"/>
              <a:t>　　　　押印は</a:t>
            </a:r>
            <a:r>
              <a:rPr kumimoji="1" lang="ja-JP" altLang="en-US" b="1" dirty="0"/>
              <a:t>不要</a:t>
            </a:r>
            <a:endParaRPr kumimoji="1" lang="en-US" altLang="ja-JP" b="1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（２）　</a:t>
            </a:r>
            <a:r>
              <a:rPr lang="ja-JP" altLang="en-US" dirty="0"/>
              <a:t>口座振替依頼書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押印は</a:t>
            </a:r>
            <a:r>
              <a:rPr lang="ja-JP" altLang="en-US" b="1" dirty="0"/>
              <a:t>必要</a:t>
            </a:r>
          </a:p>
        </p:txBody>
      </p:sp>
    </p:spTree>
    <p:extLst>
      <p:ext uri="{BB962C8B-B14F-4D97-AF65-F5344CB8AC3E}">
        <p14:creationId xmlns:p14="http://schemas.microsoft.com/office/powerpoint/2010/main" val="8281758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09" y="104826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ご提出いただく書類について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41130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ページ参照　　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41130" y="1694813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集約分内訳表について　　</a:t>
            </a:r>
            <a:endParaRPr kumimoji="1" lang="ja-JP" altLang="en-US" sz="2800" dirty="0"/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25A499CE-817D-454B-A271-DC37BD09917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28750" y="2344738"/>
            <a:ext cx="9323388" cy="4078287"/>
            <a:chOff x="900" y="1477"/>
            <a:chExt cx="5873" cy="2569"/>
          </a:xfrm>
        </p:grpSpPr>
        <p:sp>
          <p:nvSpPr>
            <p:cNvPr id="3" name="AutoShape 3">
              <a:extLst>
                <a:ext uri="{FF2B5EF4-FFF2-40B4-BE49-F238E27FC236}">
                  <a16:creationId xmlns:a16="http://schemas.microsoft.com/office/drawing/2014/main" id="{1B46076F-9915-46B4-A35D-A6981537D3B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900" y="1477"/>
              <a:ext cx="5873" cy="2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5" name="Group 205">
              <a:extLst>
                <a:ext uri="{FF2B5EF4-FFF2-40B4-BE49-F238E27FC236}">
                  <a16:creationId xmlns:a16="http://schemas.microsoft.com/office/drawing/2014/main" id="{15E32D4F-3CFA-4E07-9377-0B6C79CEB6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9" y="1584"/>
              <a:ext cx="5678" cy="1730"/>
              <a:chOff x="959" y="1584"/>
              <a:chExt cx="5678" cy="1730"/>
            </a:xfrm>
          </p:grpSpPr>
          <p:sp>
            <p:nvSpPr>
              <p:cNvPr id="3419" name="Line 5">
                <a:extLst>
                  <a:ext uri="{FF2B5EF4-FFF2-40B4-BE49-F238E27FC236}">
                    <a16:creationId xmlns:a16="http://schemas.microsoft.com/office/drawing/2014/main" id="{90FC085A-A62E-42BE-ACCB-1A16136BF3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1997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0" name="Rectangle 6">
                <a:extLst>
                  <a:ext uri="{FF2B5EF4-FFF2-40B4-BE49-F238E27FC236}">
                    <a16:creationId xmlns:a16="http://schemas.microsoft.com/office/drawing/2014/main" id="{5E03B2D4-F7E3-4DA5-9764-4FFC89C7C4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1997"/>
                <a:ext cx="30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1" name="Line 7">
                <a:extLst>
                  <a:ext uri="{FF2B5EF4-FFF2-40B4-BE49-F238E27FC236}">
                    <a16:creationId xmlns:a16="http://schemas.microsoft.com/office/drawing/2014/main" id="{E080E8CD-6E05-4689-845F-9CB1B59F4B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003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2" name="Rectangle 8">
                <a:extLst>
                  <a:ext uri="{FF2B5EF4-FFF2-40B4-BE49-F238E27FC236}">
                    <a16:creationId xmlns:a16="http://schemas.microsoft.com/office/drawing/2014/main" id="{2E115C5B-6652-410F-9ADE-4B3079F1D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003"/>
                <a:ext cx="24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3" name="Line 9">
                <a:extLst>
                  <a:ext uri="{FF2B5EF4-FFF2-40B4-BE49-F238E27FC236}">
                    <a16:creationId xmlns:a16="http://schemas.microsoft.com/office/drawing/2014/main" id="{49FC4C44-6C40-4C83-8D59-1539010450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009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4" name="Rectangle 10">
                <a:extLst>
                  <a:ext uri="{FF2B5EF4-FFF2-40B4-BE49-F238E27FC236}">
                    <a16:creationId xmlns:a16="http://schemas.microsoft.com/office/drawing/2014/main" id="{B83F3E22-F44D-45E9-B47F-84B05EDE4B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009"/>
                <a:ext cx="18" cy="5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5" name="Line 11">
                <a:extLst>
                  <a:ext uri="{FF2B5EF4-FFF2-40B4-BE49-F238E27FC236}">
                    <a16:creationId xmlns:a16="http://schemas.microsoft.com/office/drawing/2014/main" id="{93E8D76E-1BC6-4D07-B9D7-C8E86C7DBD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014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6" name="Rectangle 12">
                <a:extLst>
                  <a:ext uri="{FF2B5EF4-FFF2-40B4-BE49-F238E27FC236}">
                    <a16:creationId xmlns:a16="http://schemas.microsoft.com/office/drawing/2014/main" id="{5AE3FAEF-9B94-4161-A9A5-4285DBBEA5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014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7" name="Line 13">
                <a:extLst>
                  <a:ext uri="{FF2B5EF4-FFF2-40B4-BE49-F238E27FC236}">
                    <a16:creationId xmlns:a16="http://schemas.microsoft.com/office/drawing/2014/main" id="{6F1DF126-3E68-461B-995E-E07CB4AA3F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020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8" name="Rectangle 14">
                <a:extLst>
                  <a:ext uri="{FF2B5EF4-FFF2-40B4-BE49-F238E27FC236}">
                    <a16:creationId xmlns:a16="http://schemas.microsoft.com/office/drawing/2014/main" id="{4BC3371D-BE6B-44B7-A710-74D35D4309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020"/>
                <a:ext cx="6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9" name="Line 15">
                <a:extLst>
                  <a:ext uri="{FF2B5EF4-FFF2-40B4-BE49-F238E27FC236}">
                    <a16:creationId xmlns:a16="http://schemas.microsoft.com/office/drawing/2014/main" id="{30D83B86-3799-47D3-ADBA-6EE0FACFEC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1997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0" name="Rectangle 16">
                <a:extLst>
                  <a:ext uri="{FF2B5EF4-FFF2-40B4-BE49-F238E27FC236}">
                    <a16:creationId xmlns:a16="http://schemas.microsoft.com/office/drawing/2014/main" id="{ADD66CE5-9ADF-4103-B860-24D848FF36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1997"/>
                <a:ext cx="30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1" name="Line 17">
                <a:extLst>
                  <a:ext uri="{FF2B5EF4-FFF2-40B4-BE49-F238E27FC236}">
                    <a16:creationId xmlns:a16="http://schemas.microsoft.com/office/drawing/2014/main" id="{B43F2F21-C79F-4FAC-844E-E76E0354A5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003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2" name="Rectangle 18">
                <a:extLst>
                  <a:ext uri="{FF2B5EF4-FFF2-40B4-BE49-F238E27FC236}">
                    <a16:creationId xmlns:a16="http://schemas.microsoft.com/office/drawing/2014/main" id="{7F1FB2ED-2AEB-4340-A651-0E2913BB58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003"/>
                <a:ext cx="24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3" name="Line 19">
                <a:extLst>
                  <a:ext uri="{FF2B5EF4-FFF2-40B4-BE49-F238E27FC236}">
                    <a16:creationId xmlns:a16="http://schemas.microsoft.com/office/drawing/2014/main" id="{F25915B7-E8AA-4424-AD27-0A9DF27D9E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009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4" name="Rectangle 20">
                <a:extLst>
                  <a:ext uri="{FF2B5EF4-FFF2-40B4-BE49-F238E27FC236}">
                    <a16:creationId xmlns:a16="http://schemas.microsoft.com/office/drawing/2014/main" id="{C639C829-A805-4EB8-8895-1420F91DEB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009"/>
                <a:ext cx="18" cy="5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5" name="Line 21">
                <a:extLst>
                  <a:ext uri="{FF2B5EF4-FFF2-40B4-BE49-F238E27FC236}">
                    <a16:creationId xmlns:a16="http://schemas.microsoft.com/office/drawing/2014/main" id="{EAF79BB7-7BE3-4245-8A0F-85DDD059F6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014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6" name="Rectangle 22">
                <a:extLst>
                  <a:ext uri="{FF2B5EF4-FFF2-40B4-BE49-F238E27FC236}">
                    <a16:creationId xmlns:a16="http://schemas.microsoft.com/office/drawing/2014/main" id="{89DBCBE1-762B-489C-B0AF-1FA43C9CBB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014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7" name="Line 23">
                <a:extLst>
                  <a:ext uri="{FF2B5EF4-FFF2-40B4-BE49-F238E27FC236}">
                    <a16:creationId xmlns:a16="http://schemas.microsoft.com/office/drawing/2014/main" id="{90E1278E-0C00-4AB3-85EA-997AABC896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020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8" name="Rectangle 24">
                <a:extLst>
                  <a:ext uri="{FF2B5EF4-FFF2-40B4-BE49-F238E27FC236}">
                    <a16:creationId xmlns:a16="http://schemas.microsoft.com/office/drawing/2014/main" id="{56F360E8-0B1C-444A-808E-D9532EAEAB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020"/>
                <a:ext cx="6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9" name="Line 25">
                <a:extLst>
                  <a:ext uri="{FF2B5EF4-FFF2-40B4-BE49-F238E27FC236}">
                    <a16:creationId xmlns:a16="http://schemas.microsoft.com/office/drawing/2014/main" id="{116650B3-9E5A-47DB-B69D-A5FA87AB0E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1997"/>
                <a:ext cx="29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0" name="Rectangle 26">
                <a:extLst>
                  <a:ext uri="{FF2B5EF4-FFF2-40B4-BE49-F238E27FC236}">
                    <a16:creationId xmlns:a16="http://schemas.microsoft.com/office/drawing/2014/main" id="{70B0FE5B-5624-44E2-B35A-7DC6A626E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1997"/>
                <a:ext cx="29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1" name="Line 27">
                <a:extLst>
                  <a:ext uri="{FF2B5EF4-FFF2-40B4-BE49-F238E27FC236}">
                    <a16:creationId xmlns:a16="http://schemas.microsoft.com/office/drawing/2014/main" id="{51BA55E5-6DFF-4C35-82FD-C5988F6098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003"/>
                <a:ext cx="23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2" name="Rectangle 28">
                <a:extLst>
                  <a:ext uri="{FF2B5EF4-FFF2-40B4-BE49-F238E27FC236}">
                    <a16:creationId xmlns:a16="http://schemas.microsoft.com/office/drawing/2014/main" id="{2F6ECC47-F291-450B-9D9D-73EE65729A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003"/>
                <a:ext cx="23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3" name="Line 29">
                <a:extLst>
                  <a:ext uri="{FF2B5EF4-FFF2-40B4-BE49-F238E27FC236}">
                    <a16:creationId xmlns:a16="http://schemas.microsoft.com/office/drawing/2014/main" id="{E111DBFB-B0F0-4CCB-84C4-89B5B63B8D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009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4" name="Rectangle 30">
                <a:extLst>
                  <a:ext uri="{FF2B5EF4-FFF2-40B4-BE49-F238E27FC236}">
                    <a16:creationId xmlns:a16="http://schemas.microsoft.com/office/drawing/2014/main" id="{17C71F92-12FD-4187-997E-9167DCC860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009"/>
                <a:ext cx="17" cy="5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5" name="Line 31">
                <a:extLst>
                  <a:ext uri="{FF2B5EF4-FFF2-40B4-BE49-F238E27FC236}">
                    <a16:creationId xmlns:a16="http://schemas.microsoft.com/office/drawing/2014/main" id="{519513D2-0CF7-460C-8632-42D012FC00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014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6" name="Rectangle 32">
                <a:extLst>
                  <a:ext uri="{FF2B5EF4-FFF2-40B4-BE49-F238E27FC236}">
                    <a16:creationId xmlns:a16="http://schemas.microsoft.com/office/drawing/2014/main" id="{01BAD2A5-C571-49DB-A8F1-57B0467566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014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7" name="Line 33">
                <a:extLst>
                  <a:ext uri="{FF2B5EF4-FFF2-40B4-BE49-F238E27FC236}">
                    <a16:creationId xmlns:a16="http://schemas.microsoft.com/office/drawing/2014/main" id="{CA23CB04-036A-41E8-ACC3-E4251D6003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020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8" name="Rectangle 34">
                <a:extLst>
                  <a:ext uri="{FF2B5EF4-FFF2-40B4-BE49-F238E27FC236}">
                    <a16:creationId xmlns:a16="http://schemas.microsoft.com/office/drawing/2014/main" id="{276277C1-3C0E-4BE0-BE56-64CBCE7A4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020"/>
                <a:ext cx="6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9" name="Line 35">
                <a:extLst>
                  <a:ext uri="{FF2B5EF4-FFF2-40B4-BE49-F238E27FC236}">
                    <a16:creationId xmlns:a16="http://schemas.microsoft.com/office/drawing/2014/main" id="{23714D4C-862E-4DE7-873B-B4678BF9F1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1997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50" name="Rectangle 36">
                <a:extLst>
                  <a:ext uri="{FF2B5EF4-FFF2-40B4-BE49-F238E27FC236}">
                    <a16:creationId xmlns:a16="http://schemas.microsoft.com/office/drawing/2014/main" id="{E779F8F3-4281-4DF3-89D2-A81C33F209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1997"/>
                <a:ext cx="30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51" name="Line 37">
                <a:extLst>
                  <a:ext uri="{FF2B5EF4-FFF2-40B4-BE49-F238E27FC236}">
                    <a16:creationId xmlns:a16="http://schemas.microsoft.com/office/drawing/2014/main" id="{27D20313-2D43-4136-9EDD-CB45333AEC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003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52" name="Rectangle 38">
                <a:extLst>
                  <a:ext uri="{FF2B5EF4-FFF2-40B4-BE49-F238E27FC236}">
                    <a16:creationId xmlns:a16="http://schemas.microsoft.com/office/drawing/2014/main" id="{4A49ABFE-C7E9-4BB7-A027-B03329D2EB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003"/>
                <a:ext cx="24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53" name="Line 39">
                <a:extLst>
                  <a:ext uri="{FF2B5EF4-FFF2-40B4-BE49-F238E27FC236}">
                    <a16:creationId xmlns:a16="http://schemas.microsoft.com/office/drawing/2014/main" id="{62B3EA3C-95C8-49D0-97C6-703E4FE4C3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009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54" name="Rectangle 40">
                <a:extLst>
                  <a:ext uri="{FF2B5EF4-FFF2-40B4-BE49-F238E27FC236}">
                    <a16:creationId xmlns:a16="http://schemas.microsoft.com/office/drawing/2014/main" id="{3BF946FA-A063-426C-A46C-99D1D3FD2A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009"/>
                <a:ext cx="18" cy="5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55" name="Line 41">
                <a:extLst>
                  <a:ext uri="{FF2B5EF4-FFF2-40B4-BE49-F238E27FC236}">
                    <a16:creationId xmlns:a16="http://schemas.microsoft.com/office/drawing/2014/main" id="{2CBFDC4E-87B9-48A6-8FF3-7AF05A8EA9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014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56" name="Rectangle 42">
                <a:extLst>
                  <a:ext uri="{FF2B5EF4-FFF2-40B4-BE49-F238E27FC236}">
                    <a16:creationId xmlns:a16="http://schemas.microsoft.com/office/drawing/2014/main" id="{3832E4D8-278B-4BA0-BC9A-0FB2E72C14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014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57" name="Line 43">
                <a:extLst>
                  <a:ext uri="{FF2B5EF4-FFF2-40B4-BE49-F238E27FC236}">
                    <a16:creationId xmlns:a16="http://schemas.microsoft.com/office/drawing/2014/main" id="{19CB52D2-DC15-4FE2-837D-7281634E09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020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58" name="Rectangle 44">
                <a:extLst>
                  <a:ext uri="{FF2B5EF4-FFF2-40B4-BE49-F238E27FC236}">
                    <a16:creationId xmlns:a16="http://schemas.microsoft.com/office/drawing/2014/main" id="{38A7E174-18D7-4124-AC8C-E6C021DA43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020"/>
                <a:ext cx="6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59" name="Line 45">
                <a:extLst>
                  <a:ext uri="{FF2B5EF4-FFF2-40B4-BE49-F238E27FC236}">
                    <a16:creationId xmlns:a16="http://schemas.microsoft.com/office/drawing/2014/main" id="{3F30C907-BE0B-4270-94FD-0B053700D7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103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0" name="Rectangle 46">
                <a:extLst>
                  <a:ext uri="{FF2B5EF4-FFF2-40B4-BE49-F238E27FC236}">
                    <a16:creationId xmlns:a16="http://schemas.microsoft.com/office/drawing/2014/main" id="{7EE6C485-39DF-4E1C-ACCA-9F5C4657E5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103"/>
                <a:ext cx="30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1" name="Line 47">
                <a:extLst>
                  <a:ext uri="{FF2B5EF4-FFF2-40B4-BE49-F238E27FC236}">
                    <a16:creationId xmlns:a16="http://schemas.microsoft.com/office/drawing/2014/main" id="{507C9563-0DCE-42CA-8E6A-3E7903EC7B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109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2" name="Rectangle 48">
                <a:extLst>
                  <a:ext uri="{FF2B5EF4-FFF2-40B4-BE49-F238E27FC236}">
                    <a16:creationId xmlns:a16="http://schemas.microsoft.com/office/drawing/2014/main" id="{41C89046-7585-4C51-ABA8-FB2B1ED22C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109"/>
                <a:ext cx="24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3" name="Line 49">
                <a:extLst>
                  <a:ext uri="{FF2B5EF4-FFF2-40B4-BE49-F238E27FC236}">
                    <a16:creationId xmlns:a16="http://schemas.microsoft.com/office/drawing/2014/main" id="{4E0CA444-E7A9-4AFE-AD80-E5E125743B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115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4" name="Rectangle 50">
                <a:extLst>
                  <a:ext uri="{FF2B5EF4-FFF2-40B4-BE49-F238E27FC236}">
                    <a16:creationId xmlns:a16="http://schemas.microsoft.com/office/drawing/2014/main" id="{1AA20EE1-06FB-4FF1-9359-9F35301B1B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115"/>
                <a:ext cx="18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5" name="Line 51">
                <a:extLst>
                  <a:ext uri="{FF2B5EF4-FFF2-40B4-BE49-F238E27FC236}">
                    <a16:creationId xmlns:a16="http://schemas.microsoft.com/office/drawing/2014/main" id="{0A2A4866-824B-4BF7-A6D0-67E1A96CB4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121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6" name="Rectangle 52">
                <a:extLst>
                  <a:ext uri="{FF2B5EF4-FFF2-40B4-BE49-F238E27FC236}">
                    <a16:creationId xmlns:a16="http://schemas.microsoft.com/office/drawing/2014/main" id="{7B53F9DB-4D7E-48F6-BDB2-59AF8C8453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121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7" name="Line 53">
                <a:extLst>
                  <a:ext uri="{FF2B5EF4-FFF2-40B4-BE49-F238E27FC236}">
                    <a16:creationId xmlns:a16="http://schemas.microsoft.com/office/drawing/2014/main" id="{8DF060C2-0056-4D89-A2B2-E97696C7A2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127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8" name="Rectangle 54">
                <a:extLst>
                  <a:ext uri="{FF2B5EF4-FFF2-40B4-BE49-F238E27FC236}">
                    <a16:creationId xmlns:a16="http://schemas.microsoft.com/office/drawing/2014/main" id="{ACF3E927-3EE0-4C33-80E4-4CADF31181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127"/>
                <a:ext cx="6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9" name="Line 55">
                <a:extLst>
                  <a:ext uri="{FF2B5EF4-FFF2-40B4-BE49-F238E27FC236}">
                    <a16:creationId xmlns:a16="http://schemas.microsoft.com/office/drawing/2014/main" id="{31F78935-9605-4135-B007-CE33D3E60A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103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0" name="Rectangle 56">
                <a:extLst>
                  <a:ext uri="{FF2B5EF4-FFF2-40B4-BE49-F238E27FC236}">
                    <a16:creationId xmlns:a16="http://schemas.microsoft.com/office/drawing/2014/main" id="{C5F44465-A873-4D61-B7E4-C7B482E63B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103"/>
                <a:ext cx="30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1" name="Line 57">
                <a:extLst>
                  <a:ext uri="{FF2B5EF4-FFF2-40B4-BE49-F238E27FC236}">
                    <a16:creationId xmlns:a16="http://schemas.microsoft.com/office/drawing/2014/main" id="{61A5B766-D50F-4A3E-BD72-1F332B84EA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109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2" name="Rectangle 58">
                <a:extLst>
                  <a:ext uri="{FF2B5EF4-FFF2-40B4-BE49-F238E27FC236}">
                    <a16:creationId xmlns:a16="http://schemas.microsoft.com/office/drawing/2014/main" id="{47F24405-FF41-4C46-990D-0000DC772C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109"/>
                <a:ext cx="24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3" name="Line 59">
                <a:extLst>
                  <a:ext uri="{FF2B5EF4-FFF2-40B4-BE49-F238E27FC236}">
                    <a16:creationId xmlns:a16="http://schemas.microsoft.com/office/drawing/2014/main" id="{95B1213A-62E1-4CF3-922C-BAFF62458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115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4" name="Rectangle 60">
                <a:extLst>
                  <a:ext uri="{FF2B5EF4-FFF2-40B4-BE49-F238E27FC236}">
                    <a16:creationId xmlns:a16="http://schemas.microsoft.com/office/drawing/2014/main" id="{620F4FD4-2582-4FC8-9685-551527A2B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115"/>
                <a:ext cx="18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5" name="Line 61">
                <a:extLst>
                  <a:ext uri="{FF2B5EF4-FFF2-40B4-BE49-F238E27FC236}">
                    <a16:creationId xmlns:a16="http://schemas.microsoft.com/office/drawing/2014/main" id="{31F9E8C0-814F-42F0-A792-D739B2A309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121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6" name="Rectangle 62">
                <a:extLst>
                  <a:ext uri="{FF2B5EF4-FFF2-40B4-BE49-F238E27FC236}">
                    <a16:creationId xmlns:a16="http://schemas.microsoft.com/office/drawing/2014/main" id="{6A5FBAEF-2FDD-4A86-A789-AB48DBB587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121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7" name="Line 63">
                <a:extLst>
                  <a:ext uri="{FF2B5EF4-FFF2-40B4-BE49-F238E27FC236}">
                    <a16:creationId xmlns:a16="http://schemas.microsoft.com/office/drawing/2014/main" id="{F925817C-A986-4ABC-8F3A-B47825C1EC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127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8" name="Rectangle 64">
                <a:extLst>
                  <a:ext uri="{FF2B5EF4-FFF2-40B4-BE49-F238E27FC236}">
                    <a16:creationId xmlns:a16="http://schemas.microsoft.com/office/drawing/2014/main" id="{11520637-7302-458F-A4A2-3E1EABC3C4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127"/>
                <a:ext cx="6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9" name="Line 65">
                <a:extLst>
                  <a:ext uri="{FF2B5EF4-FFF2-40B4-BE49-F238E27FC236}">
                    <a16:creationId xmlns:a16="http://schemas.microsoft.com/office/drawing/2014/main" id="{6EB3AFD1-017A-42C8-A253-B0F03C20C6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103"/>
                <a:ext cx="29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0" name="Rectangle 66">
                <a:extLst>
                  <a:ext uri="{FF2B5EF4-FFF2-40B4-BE49-F238E27FC236}">
                    <a16:creationId xmlns:a16="http://schemas.microsoft.com/office/drawing/2014/main" id="{F5B3BDBF-21F3-4C9B-A7ED-1DA920659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103"/>
                <a:ext cx="29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1" name="Line 67">
                <a:extLst>
                  <a:ext uri="{FF2B5EF4-FFF2-40B4-BE49-F238E27FC236}">
                    <a16:creationId xmlns:a16="http://schemas.microsoft.com/office/drawing/2014/main" id="{1461E203-F05F-4F4C-BB2A-37A49A79DC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109"/>
                <a:ext cx="23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2" name="Rectangle 68">
                <a:extLst>
                  <a:ext uri="{FF2B5EF4-FFF2-40B4-BE49-F238E27FC236}">
                    <a16:creationId xmlns:a16="http://schemas.microsoft.com/office/drawing/2014/main" id="{0EDAF351-478F-4B9E-8038-95342D3E6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109"/>
                <a:ext cx="23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3" name="Line 69">
                <a:extLst>
                  <a:ext uri="{FF2B5EF4-FFF2-40B4-BE49-F238E27FC236}">
                    <a16:creationId xmlns:a16="http://schemas.microsoft.com/office/drawing/2014/main" id="{28315BFA-4135-47A9-885F-060A10F708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115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4" name="Rectangle 70">
                <a:extLst>
                  <a:ext uri="{FF2B5EF4-FFF2-40B4-BE49-F238E27FC236}">
                    <a16:creationId xmlns:a16="http://schemas.microsoft.com/office/drawing/2014/main" id="{619AC583-83BC-4013-91BE-84DCFB3FF5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115"/>
                <a:ext cx="17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5" name="Line 71">
                <a:extLst>
                  <a:ext uri="{FF2B5EF4-FFF2-40B4-BE49-F238E27FC236}">
                    <a16:creationId xmlns:a16="http://schemas.microsoft.com/office/drawing/2014/main" id="{7DE97E9D-CBF1-4DBE-8EDA-0D873459B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121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6" name="Rectangle 72">
                <a:extLst>
                  <a:ext uri="{FF2B5EF4-FFF2-40B4-BE49-F238E27FC236}">
                    <a16:creationId xmlns:a16="http://schemas.microsoft.com/office/drawing/2014/main" id="{307CD3DF-21DB-4596-B638-8654939612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121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7" name="Line 73">
                <a:extLst>
                  <a:ext uri="{FF2B5EF4-FFF2-40B4-BE49-F238E27FC236}">
                    <a16:creationId xmlns:a16="http://schemas.microsoft.com/office/drawing/2014/main" id="{C5DC6FF7-B81D-4A6F-AAA7-247BC689D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127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8" name="Rectangle 74">
                <a:extLst>
                  <a:ext uri="{FF2B5EF4-FFF2-40B4-BE49-F238E27FC236}">
                    <a16:creationId xmlns:a16="http://schemas.microsoft.com/office/drawing/2014/main" id="{5697B10D-9BDA-4471-933D-8BCC3D15D8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127"/>
                <a:ext cx="6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9" name="Line 75">
                <a:extLst>
                  <a:ext uri="{FF2B5EF4-FFF2-40B4-BE49-F238E27FC236}">
                    <a16:creationId xmlns:a16="http://schemas.microsoft.com/office/drawing/2014/main" id="{0195BFD8-2BFF-41D4-A561-2DE5804EBE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103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0" name="Rectangle 76">
                <a:extLst>
                  <a:ext uri="{FF2B5EF4-FFF2-40B4-BE49-F238E27FC236}">
                    <a16:creationId xmlns:a16="http://schemas.microsoft.com/office/drawing/2014/main" id="{3043158B-C1D9-46AE-92AF-61AD1EBEF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103"/>
                <a:ext cx="30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1" name="Line 77">
                <a:extLst>
                  <a:ext uri="{FF2B5EF4-FFF2-40B4-BE49-F238E27FC236}">
                    <a16:creationId xmlns:a16="http://schemas.microsoft.com/office/drawing/2014/main" id="{8C509998-A6E2-4C83-9BAA-98107B6701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109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2" name="Rectangle 78">
                <a:extLst>
                  <a:ext uri="{FF2B5EF4-FFF2-40B4-BE49-F238E27FC236}">
                    <a16:creationId xmlns:a16="http://schemas.microsoft.com/office/drawing/2014/main" id="{5B4378E4-A281-4A24-8312-1B892FD132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109"/>
                <a:ext cx="24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3" name="Line 79">
                <a:extLst>
                  <a:ext uri="{FF2B5EF4-FFF2-40B4-BE49-F238E27FC236}">
                    <a16:creationId xmlns:a16="http://schemas.microsoft.com/office/drawing/2014/main" id="{9506289D-ED00-4A47-9B4E-D32A2F622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115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4" name="Rectangle 80">
                <a:extLst>
                  <a:ext uri="{FF2B5EF4-FFF2-40B4-BE49-F238E27FC236}">
                    <a16:creationId xmlns:a16="http://schemas.microsoft.com/office/drawing/2014/main" id="{A280FE33-9178-4B8A-8ACC-423AABB5B8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115"/>
                <a:ext cx="18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5" name="Line 81">
                <a:extLst>
                  <a:ext uri="{FF2B5EF4-FFF2-40B4-BE49-F238E27FC236}">
                    <a16:creationId xmlns:a16="http://schemas.microsoft.com/office/drawing/2014/main" id="{C3D926B5-5266-40EF-BCFF-4C797ADD50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121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6" name="Rectangle 82">
                <a:extLst>
                  <a:ext uri="{FF2B5EF4-FFF2-40B4-BE49-F238E27FC236}">
                    <a16:creationId xmlns:a16="http://schemas.microsoft.com/office/drawing/2014/main" id="{AD464DEA-07BE-4E65-AACD-09620A94C1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121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7" name="Line 83">
                <a:extLst>
                  <a:ext uri="{FF2B5EF4-FFF2-40B4-BE49-F238E27FC236}">
                    <a16:creationId xmlns:a16="http://schemas.microsoft.com/office/drawing/2014/main" id="{8ECE2260-1940-4D79-B799-1AAA85D4E8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127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8" name="Rectangle 84">
                <a:extLst>
                  <a:ext uri="{FF2B5EF4-FFF2-40B4-BE49-F238E27FC236}">
                    <a16:creationId xmlns:a16="http://schemas.microsoft.com/office/drawing/2014/main" id="{E7B94218-E10C-4745-B5F5-B89B592CD9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127"/>
                <a:ext cx="6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9" name="Line 85">
                <a:extLst>
                  <a:ext uri="{FF2B5EF4-FFF2-40B4-BE49-F238E27FC236}">
                    <a16:creationId xmlns:a16="http://schemas.microsoft.com/office/drawing/2014/main" id="{3D64DE28-7A9C-4782-A8FC-9BE9AB3586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209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0" name="Rectangle 86">
                <a:extLst>
                  <a:ext uri="{FF2B5EF4-FFF2-40B4-BE49-F238E27FC236}">
                    <a16:creationId xmlns:a16="http://schemas.microsoft.com/office/drawing/2014/main" id="{DE5097A6-3A7C-46E5-86EA-AC2B111155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209"/>
                <a:ext cx="30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1" name="Line 87">
                <a:extLst>
                  <a:ext uri="{FF2B5EF4-FFF2-40B4-BE49-F238E27FC236}">
                    <a16:creationId xmlns:a16="http://schemas.microsoft.com/office/drawing/2014/main" id="{A0CB0F70-B639-405D-9A22-D66EF874B0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215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2" name="Rectangle 88">
                <a:extLst>
                  <a:ext uri="{FF2B5EF4-FFF2-40B4-BE49-F238E27FC236}">
                    <a16:creationId xmlns:a16="http://schemas.microsoft.com/office/drawing/2014/main" id="{0AB7B2B5-9EC6-4200-9944-96EF78037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215"/>
                <a:ext cx="24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3" name="Line 89">
                <a:extLst>
                  <a:ext uri="{FF2B5EF4-FFF2-40B4-BE49-F238E27FC236}">
                    <a16:creationId xmlns:a16="http://schemas.microsoft.com/office/drawing/2014/main" id="{77B4486D-37EA-4943-991A-8D8BCD1F6E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221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4" name="Rectangle 90">
                <a:extLst>
                  <a:ext uri="{FF2B5EF4-FFF2-40B4-BE49-F238E27FC236}">
                    <a16:creationId xmlns:a16="http://schemas.microsoft.com/office/drawing/2014/main" id="{E27F73C1-9790-41B6-B649-9708D853DF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221"/>
                <a:ext cx="18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5" name="Line 91">
                <a:extLst>
                  <a:ext uri="{FF2B5EF4-FFF2-40B4-BE49-F238E27FC236}">
                    <a16:creationId xmlns:a16="http://schemas.microsoft.com/office/drawing/2014/main" id="{28C1D70E-5B25-459F-9ADE-AD5AD86761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227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6" name="Rectangle 92">
                <a:extLst>
                  <a:ext uri="{FF2B5EF4-FFF2-40B4-BE49-F238E27FC236}">
                    <a16:creationId xmlns:a16="http://schemas.microsoft.com/office/drawing/2014/main" id="{374FBBC0-0AE2-49E4-BA18-1626CEE7F6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227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7" name="Line 93">
                <a:extLst>
                  <a:ext uri="{FF2B5EF4-FFF2-40B4-BE49-F238E27FC236}">
                    <a16:creationId xmlns:a16="http://schemas.microsoft.com/office/drawing/2014/main" id="{2681690F-9140-47E9-A324-0D6234D242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2233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8" name="Rectangle 94">
                <a:extLst>
                  <a:ext uri="{FF2B5EF4-FFF2-40B4-BE49-F238E27FC236}">
                    <a16:creationId xmlns:a16="http://schemas.microsoft.com/office/drawing/2014/main" id="{A62D9493-AA8C-4864-97A8-2CBE4A6248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2233"/>
                <a:ext cx="6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9" name="Line 95">
                <a:extLst>
                  <a:ext uri="{FF2B5EF4-FFF2-40B4-BE49-F238E27FC236}">
                    <a16:creationId xmlns:a16="http://schemas.microsoft.com/office/drawing/2014/main" id="{D1BFC5A2-FFF1-43C0-8317-1EF1C09A92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209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0" name="Rectangle 96">
                <a:extLst>
                  <a:ext uri="{FF2B5EF4-FFF2-40B4-BE49-F238E27FC236}">
                    <a16:creationId xmlns:a16="http://schemas.microsoft.com/office/drawing/2014/main" id="{575880FC-1B85-46A7-96E3-D7A17EFC18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209"/>
                <a:ext cx="30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1" name="Line 97">
                <a:extLst>
                  <a:ext uri="{FF2B5EF4-FFF2-40B4-BE49-F238E27FC236}">
                    <a16:creationId xmlns:a16="http://schemas.microsoft.com/office/drawing/2014/main" id="{946B2F5E-51D9-4821-B1C9-90B6192EEF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215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2" name="Rectangle 98">
                <a:extLst>
                  <a:ext uri="{FF2B5EF4-FFF2-40B4-BE49-F238E27FC236}">
                    <a16:creationId xmlns:a16="http://schemas.microsoft.com/office/drawing/2014/main" id="{6273F95E-DFEB-4A79-B6B9-806B69A68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215"/>
                <a:ext cx="24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3" name="Line 99">
                <a:extLst>
                  <a:ext uri="{FF2B5EF4-FFF2-40B4-BE49-F238E27FC236}">
                    <a16:creationId xmlns:a16="http://schemas.microsoft.com/office/drawing/2014/main" id="{55C15BAD-075F-4CE9-9871-3D0476A691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221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4" name="Rectangle 100">
                <a:extLst>
                  <a:ext uri="{FF2B5EF4-FFF2-40B4-BE49-F238E27FC236}">
                    <a16:creationId xmlns:a16="http://schemas.microsoft.com/office/drawing/2014/main" id="{6C74BE4D-C020-4B23-BD9C-0EE3AA0194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221"/>
                <a:ext cx="18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5" name="Line 101">
                <a:extLst>
                  <a:ext uri="{FF2B5EF4-FFF2-40B4-BE49-F238E27FC236}">
                    <a16:creationId xmlns:a16="http://schemas.microsoft.com/office/drawing/2014/main" id="{D0C09C80-BDF5-45A7-909B-A327C77586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227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6" name="Rectangle 102">
                <a:extLst>
                  <a:ext uri="{FF2B5EF4-FFF2-40B4-BE49-F238E27FC236}">
                    <a16:creationId xmlns:a16="http://schemas.microsoft.com/office/drawing/2014/main" id="{84ECCC02-094C-4CF6-AD12-7901AD06C2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227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7" name="Line 103">
                <a:extLst>
                  <a:ext uri="{FF2B5EF4-FFF2-40B4-BE49-F238E27FC236}">
                    <a16:creationId xmlns:a16="http://schemas.microsoft.com/office/drawing/2014/main" id="{0F467F7A-07F7-4E65-9B50-AAAB309CDF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233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8" name="Rectangle 104">
                <a:extLst>
                  <a:ext uri="{FF2B5EF4-FFF2-40B4-BE49-F238E27FC236}">
                    <a16:creationId xmlns:a16="http://schemas.microsoft.com/office/drawing/2014/main" id="{446DC1CE-C25F-4480-8347-240FBD2DB4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233"/>
                <a:ext cx="6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9" name="Line 105">
                <a:extLst>
                  <a:ext uri="{FF2B5EF4-FFF2-40B4-BE49-F238E27FC236}">
                    <a16:creationId xmlns:a16="http://schemas.microsoft.com/office/drawing/2014/main" id="{1319C523-37BD-4961-B7AF-D18865F7D0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209"/>
                <a:ext cx="29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0" name="Rectangle 106">
                <a:extLst>
                  <a:ext uri="{FF2B5EF4-FFF2-40B4-BE49-F238E27FC236}">
                    <a16:creationId xmlns:a16="http://schemas.microsoft.com/office/drawing/2014/main" id="{121E26D3-5207-4036-9A6A-D2DA078B4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209"/>
                <a:ext cx="29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1" name="Line 107">
                <a:extLst>
                  <a:ext uri="{FF2B5EF4-FFF2-40B4-BE49-F238E27FC236}">
                    <a16:creationId xmlns:a16="http://schemas.microsoft.com/office/drawing/2014/main" id="{424662B7-A056-4F39-9F2E-82EBE7415A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215"/>
                <a:ext cx="23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2" name="Rectangle 108">
                <a:extLst>
                  <a:ext uri="{FF2B5EF4-FFF2-40B4-BE49-F238E27FC236}">
                    <a16:creationId xmlns:a16="http://schemas.microsoft.com/office/drawing/2014/main" id="{76E03AF3-6590-4E24-8AA3-23CD2A9FB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215"/>
                <a:ext cx="23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3" name="Line 109">
                <a:extLst>
                  <a:ext uri="{FF2B5EF4-FFF2-40B4-BE49-F238E27FC236}">
                    <a16:creationId xmlns:a16="http://schemas.microsoft.com/office/drawing/2014/main" id="{6C84DAF0-DD06-45F1-907B-50EAE7F770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221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4" name="Rectangle 110">
                <a:extLst>
                  <a:ext uri="{FF2B5EF4-FFF2-40B4-BE49-F238E27FC236}">
                    <a16:creationId xmlns:a16="http://schemas.microsoft.com/office/drawing/2014/main" id="{AB0D137F-303E-4E25-B138-019575C7FE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221"/>
                <a:ext cx="17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5" name="Line 111">
                <a:extLst>
                  <a:ext uri="{FF2B5EF4-FFF2-40B4-BE49-F238E27FC236}">
                    <a16:creationId xmlns:a16="http://schemas.microsoft.com/office/drawing/2014/main" id="{FD50CFD5-D090-474B-9179-78E71CBF51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227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6" name="Rectangle 112">
                <a:extLst>
                  <a:ext uri="{FF2B5EF4-FFF2-40B4-BE49-F238E27FC236}">
                    <a16:creationId xmlns:a16="http://schemas.microsoft.com/office/drawing/2014/main" id="{BE761127-32C8-4B3A-8269-F936F34C4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227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7" name="Line 113">
                <a:extLst>
                  <a:ext uri="{FF2B5EF4-FFF2-40B4-BE49-F238E27FC236}">
                    <a16:creationId xmlns:a16="http://schemas.microsoft.com/office/drawing/2014/main" id="{897E8B44-D993-4D5B-9E2F-3104BD5B1D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2233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8" name="Rectangle 114">
                <a:extLst>
                  <a:ext uri="{FF2B5EF4-FFF2-40B4-BE49-F238E27FC236}">
                    <a16:creationId xmlns:a16="http://schemas.microsoft.com/office/drawing/2014/main" id="{6D10D39D-80FF-459F-9FC3-BA0DCB4A25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2233"/>
                <a:ext cx="6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9" name="Line 115">
                <a:extLst>
                  <a:ext uri="{FF2B5EF4-FFF2-40B4-BE49-F238E27FC236}">
                    <a16:creationId xmlns:a16="http://schemas.microsoft.com/office/drawing/2014/main" id="{EB20DD57-BFB3-4AC8-946E-F2CB005A6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209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0" name="Rectangle 116">
                <a:extLst>
                  <a:ext uri="{FF2B5EF4-FFF2-40B4-BE49-F238E27FC236}">
                    <a16:creationId xmlns:a16="http://schemas.microsoft.com/office/drawing/2014/main" id="{13CD64FE-AE07-45A3-AB9C-E515A428E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209"/>
                <a:ext cx="30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1" name="Line 117">
                <a:extLst>
                  <a:ext uri="{FF2B5EF4-FFF2-40B4-BE49-F238E27FC236}">
                    <a16:creationId xmlns:a16="http://schemas.microsoft.com/office/drawing/2014/main" id="{85398104-1C82-481C-B45A-7843BB6EE0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215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2" name="Rectangle 118">
                <a:extLst>
                  <a:ext uri="{FF2B5EF4-FFF2-40B4-BE49-F238E27FC236}">
                    <a16:creationId xmlns:a16="http://schemas.microsoft.com/office/drawing/2014/main" id="{77F117EA-7C0D-4B07-95F4-4BCA802642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215"/>
                <a:ext cx="24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3" name="Line 119">
                <a:extLst>
                  <a:ext uri="{FF2B5EF4-FFF2-40B4-BE49-F238E27FC236}">
                    <a16:creationId xmlns:a16="http://schemas.microsoft.com/office/drawing/2014/main" id="{33EB5D13-4872-410D-BFC2-ECAB6858A4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221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4" name="Rectangle 120">
                <a:extLst>
                  <a:ext uri="{FF2B5EF4-FFF2-40B4-BE49-F238E27FC236}">
                    <a16:creationId xmlns:a16="http://schemas.microsoft.com/office/drawing/2014/main" id="{8BE69B8F-A636-4968-8466-5C3D9CB195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221"/>
                <a:ext cx="18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5" name="Line 121">
                <a:extLst>
                  <a:ext uri="{FF2B5EF4-FFF2-40B4-BE49-F238E27FC236}">
                    <a16:creationId xmlns:a16="http://schemas.microsoft.com/office/drawing/2014/main" id="{28993EAD-101C-4DFD-A3E7-3190EFAC1C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227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6" name="Rectangle 122">
                <a:extLst>
                  <a:ext uri="{FF2B5EF4-FFF2-40B4-BE49-F238E27FC236}">
                    <a16:creationId xmlns:a16="http://schemas.microsoft.com/office/drawing/2014/main" id="{81A8C8FD-3500-4087-B755-79D87CED67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227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7" name="Line 123">
                <a:extLst>
                  <a:ext uri="{FF2B5EF4-FFF2-40B4-BE49-F238E27FC236}">
                    <a16:creationId xmlns:a16="http://schemas.microsoft.com/office/drawing/2014/main" id="{6898B024-1E9B-4194-AAB5-260DAE3449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233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8" name="Rectangle 124">
                <a:extLst>
                  <a:ext uri="{FF2B5EF4-FFF2-40B4-BE49-F238E27FC236}">
                    <a16:creationId xmlns:a16="http://schemas.microsoft.com/office/drawing/2014/main" id="{2B9C62D2-0233-4181-90E0-D353A99E4F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2233"/>
                <a:ext cx="6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9" name="Rectangle 125">
                <a:extLst>
                  <a:ext uri="{FF2B5EF4-FFF2-40B4-BE49-F238E27FC236}">
                    <a16:creationId xmlns:a16="http://schemas.microsoft.com/office/drawing/2014/main" id="{EE558530-A1EE-4698-863E-278C4ABA73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89" y="1707"/>
                <a:ext cx="166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店所番号７０２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0" name="Rectangle 126">
                <a:extLst>
                  <a:ext uri="{FF2B5EF4-FFF2-40B4-BE49-F238E27FC236}">
                    <a16:creationId xmlns:a16="http://schemas.microsoft.com/office/drawing/2014/main" id="{7C4DA242-A40D-4284-9D66-F27287452D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2" y="1772"/>
                <a:ext cx="59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予備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1" name="Rectangle 127">
                <a:extLst>
                  <a:ext uri="{FF2B5EF4-FFF2-40B4-BE49-F238E27FC236}">
                    <a16:creationId xmlns:a16="http://schemas.microsoft.com/office/drawing/2014/main" id="{067F5102-012B-4CB1-A2B7-2022C572D6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21" y="1772"/>
                <a:ext cx="118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5時間通電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2" name="Rectangle 128">
                <a:extLst>
                  <a:ext uri="{FF2B5EF4-FFF2-40B4-BE49-F238E27FC236}">
                    <a16:creationId xmlns:a16="http://schemas.microsoft.com/office/drawing/2014/main" id="{FAA4873F-9B83-4F4F-AAFC-0C74C425B8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3" y="1825"/>
                <a:ext cx="10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割引容量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3" name="Rectangle 129">
                <a:extLst>
                  <a:ext uri="{FF2B5EF4-FFF2-40B4-BE49-F238E27FC236}">
                    <a16:creationId xmlns:a16="http://schemas.microsoft.com/office/drawing/2014/main" id="{797DF670-E12A-4B7A-8121-C15489F2B6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3" y="1890"/>
                <a:ext cx="154" cy="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通電制御型割引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4" name="Rectangle 130">
                <a:extLst>
                  <a:ext uri="{FF2B5EF4-FFF2-40B4-BE49-F238E27FC236}">
                    <a16:creationId xmlns:a16="http://schemas.microsoft.com/office/drawing/2014/main" id="{EEA082E5-C759-4114-971A-207D404251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3" y="1944"/>
                <a:ext cx="142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容量又は戸数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5" name="Rectangle 131">
                <a:extLst>
                  <a:ext uri="{FF2B5EF4-FFF2-40B4-BE49-F238E27FC236}">
                    <a16:creationId xmlns:a16="http://schemas.microsoft.com/office/drawing/2014/main" id="{78A76EC8-6606-455F-B94A-61AC7521BC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9" y="2044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6" name="Rectangle 132">
                <a:extLst>
                  <a:ext uri="{FF2B5EF4-FFF2-40B4-BE49-F238E27FC236}">
                    <a16:creationId xmlns:a16="http://schemas.microsoft.com/office/drawing/2014/main" id="{574260A9-84B4-4578-8E5C-B780F33CC4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9" y="2032"/>
                <a:ext cx="438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○○○○○チョウナイカイ様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7" name="Rectangle 133">
                <a:extLst>
                  <a:ext uri="{FF2B5EF4-FFF2-40B4-BE49-F238E27FC236}">
                    <a16:creationId xmlns:a16="http://schemas.microsoft.com/office/drawing/2014/main" id="{6C35B5CB-B290-48EC-AF14-A3750E9B3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5" y="2020"/>
                <a:ext cx="11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26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8" name="Rectangle 134">
                <a:extLst>
                  <a:ext uri="{FF2B5EF4-FFF2-40B4-BE49-F238E27FC236}">
                    <a16:creationId xmlns:a16="http://schemas.microsoft.com/office/drawing/2014/main" id="{8DA375F7-AAD1-4BE6-B91F-E5B012EC23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" y="2014"/>
                <a:ext cx="243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06809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9" name="Rectangle 135">
                <a:extLst>
                  <a:ext uri="{FF2B5EF4-FFF2-40B4-BE49-F238E27FC236}">
                    <a16:creationId xmlns:a16="http://schemas.microsoft.com/office/drawing/2014/main" id="{DFC47A67-8967-46FD-994D-510A07A077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2014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0" name="Rectangle 136">
                <a:extLst>
                  <a:ext uri="{FF2B5EF4-FFF2-40B4-BE49-F238E27FC236}">
                    <a16:creationId xmlns:a16="http://schemas.microsoft.com/office/drawing/2014/main" id="{C3A418ED-7E29-42B3-A7ED-4A90C43CDF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4" y="2014"/>
                <a:ext cx="243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06842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1" name="Rectangle 137">
                <a:extLst>
                  <a:ext uri="{FF2B5EF4-FFF2-40B4-BE49-F238E27FC236}">
                    <a16:creationId xmlns:a16="http://schemas.microsoft.com/office/drawing/2014/main" id="{F10E8CB2-7B82-49A3-8C03-567694F5EA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7" y="2014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2" name="Rectangle 138">
                <a:extLst>
                  <a:ext uri="{FF2B5EF4-FFF2-40B4-BE49-F238E27FC236}">
                    <a16:creationId xmlns:a16="http://schemas.microsoft.com/office/drawing/2014/main" id="{E4DF821A-47AB-4146-A3A1-3F5685078A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1" y="2014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6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3" name="Rectangle 139">
                <a:extLst>
                  <a:ext uri="{FF2B5EF4-FFF2-40B4-BE49-F238E27FC236}">
                    <a16:creationId xmlns:a16="http://schemas.microsoft.com/office/drawing/2014/main" id="{A7E5CCF3-7787-4A73-9017-569227FB69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4" y="2014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4" name="Rectangle 140">
                <a:extLst>
                  <a:ext uri="{FF2B5EF4-FFF2-40B4-BE49-F238E27FC236}">
                    <a16:creationId xmlns:a16="http://schemas.microsoft.com/office/drawing/2014/main" id="{D218C444-951C-4B37-B09A-1E28DFC098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1" y="2014"/>
                <a:ext cx="11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00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5" name="Rectangle 141">
                <a:extLst>
                  <a:ext uri="{FF2B5EF4-FFF2-40B4-BE49-F238E27FC236}">
                    <a16:creationId xmlns:a16="http://schemas.microsoft.com/office/drawing/2014/main" id="{3501AC65-0670-4954-94A3-62E43E2713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3" y="2009"/>
                <a:ext cx="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6" name="Rectangle 142">
                <a:extLst>
                  <a:ext uri="{FF2B5EF4-FFF2-40B4-BE49-F238E27FC236}">
                    <a16:creationId xmlns:a16="http://schemas.microsoft.com/office/drawing/2014/main" id="{12D4A08B-07EF-46C7-8AB2-6E67A8B29C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9" y="2150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7" name="Rectangle 143">
                <a:extLst>
                  <a:ext uri="{FF2B5EF4-FFF2-40B4-BE49-F238E27FC236}">
                    <a16:creationId xmlns:a16="http://schemas.microsoft.com/office/drawing/2014/main" id="{CC31A507-ADC2-4DB0-9B3A-383DE15CA6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9" y="2138"/>
                <a:ext cx="438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○○○○○チョウナイカイ様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8" name="Rectangle 144">
                <a:extLst>
                  <a:ext uri="{FF2B5EF4-FFF2-40B4-BE49-F238E27FC236}">
                    <a16:creationId xmlns:a16="http://schemas.microsoft.com/office/drawing/2014/main" id="{695D4A40-D89F-4E97-B7F2-441A8CE888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5" y="2127"/>
                <a:ext cx="11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26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9" name="Rectangle 145">
                <a:extLst>
                  <a:ext uri="{FF2B5EF4-FFF2-40B4-BE49-F238E27FC236}">
                    <a16:creationId xmlns:a16="http://schemas.microsoft.com/office/drawing/2014/main" id="{D7F11E92-89D4-4FC7-9A57-6B6688EF62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" y="2121"/>
                <a:ext cx="243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06809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0" name="Rectangle 146">
                <a:extLst>
                  <a:ext uri="{FF2B5EF4-FFF2-40B4-BE49-F238E27FC236}">
                    <a16:creationId xmlns:a16="http://schemas.microsoft.com/office/drawing/2014/main" id="{71AA1231-FC00-4232-B5EA-DB298AED52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2121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1" name="Rectangle 147">
                <a:extLst>
                  <a:ext uri="{FF2B5EF4-FFF2-40B4-BE49-F238E27FC236}">
                    <a16:creationId xmlns:a16="http://schemas.microsoft.com/office/drawing/2014/main" id="{6B5BE982-4ADE-42B7-B972-B5D311E0BE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4" y="2121"/>
                <a:ext cx="243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06842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2" name="Rectangle 148">
                <a:extLst>
                  <a:ext uri="{FF2B5EF4-FFF2-40B4-BE49-F238E27FC236}">
                    <a16:creationId xmlns:a16="http://schemas.microsoft.com/office/drawing/2014/main" id="{78720600-5852-4B92-8FBE-A909881BF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7" y="2121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3" name="Rectangle 149">
                <a:extLst>
                  <a:ext uri="{FF2B5EF4-FFF2-40B4-BE49-F238E27FC236}">
                    <a16:creationId xmlns:a16="http://schemas.microsoft.com/office/drawing/2014/main" id="{C0A2CBEC-224B-42BF-B93A-4959641076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1" y="2121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7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4" name="Rectangle 150">
                <a:extLst>
                  <a:ext uri="{FF2B5EF4-FFF2-40B4-BE49-F238E27FC236}">
                    <a16:creationId xmlns:a16="http://schemas.microsoft.com/office/drawing/2014/main" id="{65DD36D1-ACDF-4C56-BB24-01F09A2DD2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4" y="2121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5" name="Rectangle 151">
                <a:extLst>
                  <a:ext uri="{FF2B5EF4-FFF2-40B4-BE49-F238E27FC236}">
                    <a16:creationId xmlns:a16="http://schemas.microsoft.com/office/drawing/2014/main" id="{32C02B4D-E397-4572-8106-D9D1715A99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1" y="2121"/>
                <a:ext cx="11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00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6" name="Rectangle 152">
                <a:extLst>
                  <a:ext uri="{FF2B5EF4-FFF2-40B4-BE49-F238E27FC236}">
                    <a16:creationId xmlns:a16="http://schemas.microsoft.com/office/drawing/2014/main" id="{18C6E0D9-5034-431A-8D64-B8D9CD827A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3" y="2115"/>
                <a:ext cx="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7" name="Rectangle 153">
                <a:extLst>
                  <a:ext uri="{FF2B5EF4-FFF2-40B4-BE49-F238E27FC236}">
                    <a16:creationId xmlns:a16="http://schemas.microsoft.com/office/drawing/2014/main" id="{58E821D2-CAE5-42BA-A3F0-EF89F713D8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9" y="2257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3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8" name="Rectangle 154">
                <a:extLst>
                  <a:ext uri="{FF2B5EF4-FFF2-40B4-BE49-F238E27FC236}">
                    <a16:creationId xmlns:a16="http://schemas.microsoft.com/office/drawing/2014/main" id="{D4453B40-6904-4147-BEE2-B58C8F48C6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9" y="2245"/>
                <a:ext cx="438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○○○○○チョウナイカイ様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9" name="Rectangle 155">
                <a:extLst>
                  <a:ext uri="{FF2B5EF4-FFF2-40B4-BE49-F238E27FC236}">
                    <a16:creationId xmlns:a16="http://schemas.microsoft.com/office/drawing/2014/main" id="{EB00D19B-7B1C-4219-8349-830B9C5094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5" y="2233"/>
                <a:ext cx="11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26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0" name="Rectangle 156">
                <a:extLst>
                  <a:ext uri="{FF2B5EF4-FFF2-40B4-BE49-F238E27FC236}">
                    <a16:creationId xmlns:a16="http://schemas.microsoft.com/office/drawing/2014/main" id="{0B79C559-0C38-4E67-98A6-C842847175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" y="2227"/>
                <a:ext cx="243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06809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1" name="Rectangle 157">
                <a:extLst>
                  <a:ext uri="{FF2B5EF4-FFF2-40B4-BE49-F238E27FC236}">
                    <a16:creationId xmlns:a16="http://schemas.microsoft.com/office/drawing/2014/main" id="{D0A0A184-A0AB-4E44-B5E6-9FE98EF068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2227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2" name="Rectangle 158">
                <a:extLst>
                  <a:ext uri="{FF2B5EF4-FFF2-40B4-BE49-F238E27FC236}">
                    <a16:creationId xmlns:a16="http://schemas.microsoft.com/office/drawing/2014/main" id="{17ABEBDB-B2C2-475B-B2E1-7C742ED4C4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4" y="2227"/>
                <a:ext cx="243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06842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3" name="Rectangle 159">
                <a:extLst>
                  <a:ext uri="{FF2B5EF4-FFF2-40B4-BE49-F238E27FC236}">
                    <a16:creationId xmlns:a16="http://schemas.microsoft.com/office/drawing/2014/main" id="{4E196B83-9506-4C51-B951-8166076BDE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7" y="2227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4" name="Rectangle 160">
                <a:extLst>
                  <a:ext uri="{FF2B5EF4-FFF2-40B4-BE49-F238E27FC236}">
                    <a16:creationId xmlns:a16="http://schemas.microsoft.com/office/drawing/2014/main" id="{D66F9FAE-0B9E-4EC5-85A8-5C1CD8EE0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1" y="2227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8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5" name="Rectangle 161">
                <a:extLst>
                  <a:ext uri="{FF2B5EF4-FFF2-40B4-BE49-F238E27FC236}">
                    <a16:creationId xmlns:a16="http://schemas.microsoft.com/office/drawing/2014/main" id="{06F6859D-08B2-4672-88EA-ACFD930AE6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4" y="2227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6" name="Rectangle 162">
                <a:extLst>
                  <a:ext uri="{FF2B5EF4-FFF2-40B4-BE49-F238E27FC236}">
                    <a16:creationId xmlns:a16="http://schemas.microsoft.com/office/drawing/2014/main" id="{11C62DA6-9DEE-49ED-8AED-1F024C5261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1" y="2227"/>
                <a:ext cx="11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00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7" name="Rectangle 163">
                <a:extLst>
                  <a:ext uri="{FF2B5EF4-FFF2-40B4-BE49-F238E27FC236}">
                    <a16:creationId xmlns:a16="http://schemas.microsoft.com/office/drawing/2014/main" id="{997BF0E4-7F0F-4883-9505-7FC38C16EE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3" y="2221"/>
                <a:ext cx="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8" name="Rectangle 164">
                <a:extLst>
                  <a:ext uri="{FF2B5EF4-FFF2-40B4-BE49-F238E27FC236}">
                    <a16:creationId xmlns:a16="http://schemas.microsoft.com/office/drawing/2014/main" id="{ED3A61FE-67FB-4E8E-8449-DF55E0161F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9" y="2363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4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9" name="Rectangle 165">
                <a:extLst>
                  <a:ext uri="{FF2B5EF4-FFF2-40B4-BE49-F238E27FC236}">
                    <a16:creationId xmlns:a16="http://schemas.microsoft.com/office/drawing/2014/main" id="{AFAF4EF3-08B8-4C41-A730-1DC53DE018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7" y="2351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様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0" name="Rectangle 166">
                <a:extLst>
                  <a:ext uri="{FF2B5EF4-FFF2-40B4-BE49-F238E27FC236}">
                    <a16:creationId xmlns:a16="http://schemas.microsoft.com/office/drawing/2014/main" id="{F41B8600-4DAC-44AC-9873-CB1F2A910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9" y="2469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5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1" name="Rectangle 167">
                <a:extLst>
                  <a:ext uri="{FF2B5EF4-FFF2-40B4-BE49-F238E27FC236}">
                    <a16:creationId xmlns:a16="http://schemas.microsoft.com/office/drawing/2014/main" id="{E7020B7A-1461-4366-A3BF-161F59CEBB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7" y="2457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様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2" name="Rectangle 168">
                <a:extLst>
                  <a:ext uri="{FF2B5EF4-FFF2-40B4-BE49-F238E27FC236}">
                    <a16:creationId xmlns:a16="http://schemas.microsoft.com/office/drawing/2014/main" id="{259691F5-408C-412F-94E5-2020CBBED6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9" y="2575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6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3" name="Rectangle 169">
                <a:extLst>
                  <a:ext uri="{FF2B5EF4-FFF2-40B4-BE49-F238E27FC236}">
                    <a16:creationId xmlns:a16="http://schemas.microsoft.com/office/drawing/2014/main" id="{164474E2-AE56-4874-821C-1955C94598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7" y="2564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様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4" name="Rectangle 170">
                <a:extLst>
                  <a:ext uri="{FF2B5EF4-FFF2-40B4-BE49-F238E27FC236}">
                    <a16:creationId xmlns:a16="http://schemas.microsoft.com/office/drawing/2014/main" id="{3042D506-7E12-4474-9A9D-081BE3A2FE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9" y="2682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7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5" name="Rectangle 171">
                <a:extLst>
                  <a:ext uri="{FF2B5EF4-FFF2-40B4-BE49-F238E27FC236}">
                    <a16:creationId xmlns:a16="http://schemas.microsoft.com/office/drawing/2014/main" id="{9635B2B5-5D35-4D81-80D2-8AC9379BB1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7" y="2670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様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6" name="Rectangle 172">
                <a:extLst>
                  <a:ext uri="{FF2B5EF4-FFF2-40B4-BE49-F238E27FC236}">
                    <a16:creationId xmlns:a16="http://schemas.microsoft.com/office/drawing/2014/main" id="{6DA66AAF-4126-4E73-AEEC-986EA21412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9" y="2788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8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7" name="Rectangle 173">
                <a:extLst>
                  <a:ext uri="{FF2B5EF4-FFF2-40B4-BE49-F238E27FC236}">
                    <a16:creationId xmlns:a16="http://schemas.microsoft.com/office/drawing/2014/main" id="{9DF9AE00-AF00-4D07-ADB0-12AB4C8B7B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7" y="2776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様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8" name="Rectangle 174">
                <a:extLst>
                  <a:ext uri="{FF2B5EF4-FFF2-40B4-BE49-F238E27FC236}">
                    <a16:creationId xmlns:a16="http://schemas.microsoft.com/office/drawing/2014/main" id="{852A68DF-704A-4C5B-A849-BE9AA3AFF3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51" y="2865"/>
                <a:ext cx="189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300W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9" name="Rectangle 175">
                <a:extLst>
                  <a:ext uri="{FF2B5EF4-FFF2-40B4-BE49-F238E27FC236}">
                    <a16:creationId xmlns:a16="http://schemas.microsoft.com/office/drawing/2014/main" id="{AFD8045E-048E-4D14-8853-91DE32D6B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1" y="2865"/>
                <a:ext cx="189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500W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0" name="Rectangle 176">
                <a:extLst>
                  <a:ext uri="{FF2B5EF4-FFF2-40B4-BE49-F238E27FC236}">
                    <a16:creationId xmlns:a16="http://schemas.microsoft.com/office/drawing/2014/main" id="{5F1BD97D-0AD0-4B89-B80C-455626E7C0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2953"/>
                <a:ext cx="112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ミナトチョウ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1" name="Rectangle 177">
                <a:extLst>
                  <a:ext uri="{FF2B5EF4-FFF2-40B4-BE49-F238E27FC236}">
                    <a16:creationId xmlns:a16="http://schemas.microsoft.com/office/drawing/2014/main" id="{C26C1A53-7211-4A4A-BB05-6729648FA8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6" y="3024"/>
                <a:ext cx="9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○－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2" name="Rectangle 178">
                <a:extLst>
                  <a:ext uri="{FF2B5EF4-FFF2-40B4-BE49-F238E27FC236}">
                    <a16:creationId xmlns:a16="http://schemas.microsoft.com/office/drawing/2014/main" id="{FC89A05B-EC88-4923-B418-A686187818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7" y="3013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○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3" name="Rectangle 179">
                <a:extLst>
                  <a:ext uri="{FF2B5EF4-FFF2-40B4-BE49-F238E27FC236}">
                    <a16:creationId xmlns:a16="http://schemas.microsoft.com/office/drawing/2014/main" id="{D1BAD800-4928-45DD-B304-9ADC982C6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2" y="3107"/>
                <a:ext cx="22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振替予定月日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4" name="Rectangle 180">
                <a:extLst>
                  <a:ext uri="{FF2B5EF4-FFF2-40B4-BE49-F238E27FC236}">
                    <a16:creationId xmlns:a16="http://schemas.microsoft.com/office/drawing/2014/main" id="{EBD5ABE0-8ABB-48F6-8C99-EB595083F5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6" y="3178"/>
                <a:ext cx="112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月　　　日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5" name="Rectangle 181">
                <a:extLst>
                  <a:ext uri="{FF2B5EF4-FFF2-40B4-BE49-F238E27FC236}">
                    <a16:creationId xmlns:a16="http://schemas.microsoft.com/office/drawing/2014/main" id="{4B9E4F90-A818-433D-9B48-A363E3018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95" y="3101"/>
                <a:ext cx="237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合　計　金　額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6" name="Rectangle 182">
                <a:extLst>
                  <a:ext uri="{FF2B5EF4-FFF2-40B4-BE49-F238E27FC236}">
                    <a16:creationId xmlns:a16="http://schemas.microsoft.com/office/drawing/2014/main" id="{D61E780A-3E1C-46CF-897B-61CB497AB9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9" y="3231"/>
                <a:ext cx="456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○○○○○チョウナイカイ　様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7" name="Rectangle 183">
                <a:extLst>
                  <a:ext uri="{FF2B5EF4-FFF2-40B4-BE49-F238E27FC236}">
                    <a16:creationId xmlns:a16="http://schemas.microsoft.com/office/drawing/2014/main" id="{B4B192D7-5856-4837-B49C-D150FF6B8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51" y="3178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円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8" name="Rectangle 184">
                <a:extLst>
                  <a:ext uri="{FF2B5EF4-FFF2-40B4-BE49-F238E27FC236}">
                    <a16:creationId xmlns:a16="http://schemas.microsoft.com/office/drawing/2014/main" id="{DCF111B5-C848-42B1-BEC2-C5ADF7C778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1" y="3178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円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9" name="Rectangle 185">
                <a:extLst>
                  <a:ext uri="{FF2B5EF4-FFF2-40B4-BE49-F238E27FC236}">
                    <a16:creationId xmlns:a16="http://schemas.microsoft.com/office/drawing/2014/main" id="{B53BD4AD-5773-4C04-B15A-76FBE4B85E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0" y="3178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円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0" name="Rectangle 186">
                <a:extLst>
                  <a:ext uri="{FF2B5EF4-FFF2-40B4-BE49-F238E27FC236}">
                    <a16:creationId xmlns:a16="http://schemas.microsoft.com/office/drawing/2014/main" id="{129EC3E4-8167-4469-B0CD-9C4BCA937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3" y="3178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円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1" name="Rectangle 187">
                <a:extLst>
                  <a:ext uri="{FF2B5EF4-FFF2-40B4-BE49-F238E27FC236}">
                    <a16:creationId xmlns:a16="http://schemas.microsoft.com/office/drawing/2014/main" id="{6F5754F7-28E0-4BE8-BF30-8A3E8C09CB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6" y="3237"/>
                <a:ext cx="1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2" name="Rectangle 188">
                <a:extLst>
                  <a:ext uri="{FF2B5EF4-FFF2-40B4-BE49-F238E27FC236}">
                    <a16:creationId xmlns:a16="http://schemas.microsoft.com/office/drawing/2014/main" id="{ABDDD33C-5217-4CB3-B2B5-051EE49796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97" y="3119"/>
                <a:ext cx="178" cy="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合計金額に含まれる再エネ割賦金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3" name="Rectangle 189">
                <a:extLst>
                  <a:ext uri="{FF2B5EF4-FFF2-40B4-BE49-F238E27FC236}">
                    <a16:creationId xmlns:a16="http://schemas.microsoft.com/office/drawing/2014/main" id="{26DF53A2-A996-485F-8FC7-C74761F74F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0" y="3107"/>
                <a:ext cx="207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合計一括前払割引額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4" name="Rectangle 190">
                <a:extLst>
                  <a:ext uri="{FF2B5EF4-FFF2-40B4-BE49-F238E27FC236}">
                    <a16:creationId xmlns:a16="http://schemas.microsoft.com/office/drawing/2014/main" id="{8B7C669A-FF01-4024-8705-91033BA737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3119"/>
                <a:ext cx="189" cy="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合計金額に含まれる消費税等相当額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5" name="Rectangle 191">
                <a:extLst>
                  <a:ext uri="{FF2B5EF4-FFF2-40B4-BE49-F238E27FC236}">
                    <a16:creationId xmlns:a16="http://schemas.microsoft.com/office/drawing/2014/main" id="{F623E584-E82C-480C-AEC0-CE06DBFAEC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9" y="1808"/>
                <a:ext cx="23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金　　　額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6" name="Rectangle 192">
                <a:extLst>
                  <a:ext uri="{FF2B5EF4-FFF2-40B4-BE49-F238E27FC236}">
                    <a16:creationId xmlns:a16="http://schemas.microsoft.com/office/drawing/2014/main" id="{48846462-7501-404F-B8EC-B056FC95A7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60" y="1938"/>
                <a:ext cx="77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(円)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7" name="Rectangle 193">
                <a:extLst>
                  <a:ext uri="{FF2B5EF4-FFF2-40B4-BE49-F238E27FC236}">
                    <a16:creationId xmlns:a16="http://schemas.microsoft.com/office/drawing/2014/main" id="{2E51780F-E33E-447F-B5C0-B0F7F722D4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3" y="2788"/>
                <a:ext cx="1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8" name="Rectangle 194">
                <a:extLst>
                  <a:ext uri="{FF2B5EF4-FFF2-40B4-BE49-F238E27FC236}">
                    <a16:creationId xmlns:a16="http://schemas.microsoft.com/office/drawing/2014/main" id="{D160AC42-1EE5-4F45-901B-F83314F756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3" y="2682"/>
                <a:ext cx="1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9" name="Rectangle 195">
                <a:extLst>
                  <a:ext uri="{FF2B5EF4-FFF2-40B4-BE49-F238E27FC236}">
                    <a16:creationId xmlns:a16="http://schemas.microsoft.com/office/drawing/2014/main" id="{7DE79E96-183C-4367-B799-59F41BA731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3" y="2575"/>
                <a:ext cx="1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10" name="Rectangle 196">
                <a:extLst>
                  <a:ext uri="{FF2B5EF4-FFF2-40B4-BE49-F238E27FC236}">
                    <a16:creationId xmlns:a16="http://schemas.microsoft.com/office/drawing/2014/main" id="{D5016C5B-31BA-42F5-BFA5-5F5E7545B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3" y="2469"/>
                <a:ext cx="1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11" name="Rectangle 197">
                <a:extLst>
                  <a:ext uri="{FF2B5EF4-FFF2-40B4-BE49-F238E27FC236}">
                    <a16:creationId xmlns:a16="http://schemas.microsoft.com/office/drawing/2014/main" id="{7DCE22C7-2DCA-4800-92F5-5DCF53523F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3" y="2363"/>
                <a:ext cx="1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12" name="Rectangle 198">
                <a:extLst>
                  <a:ext uri="{FF2B5EF4-FFF2-40B4-BE49-F238E27FC236}">
                    <a16:creationId xmlns:a16="http://schemas.microsoft.com/office/drawing/2014/main" id="{AF7B51A3-9F45-47C4-B56F-783638BD17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3" y="2257"/>
                <a:ext cx="18" cy="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13" name="Rectangle 199">
                <a:extLst>
                  <a:ext uri="{FF2B5EF4-FFF2-40B4-BE49-F238E27FC236}">
                    <a16:creationId xmlns:a16="http://schemas.microsoft.com/office/drawing/2014/main" id="{15F9D200-DAE2-4120-B9E9-43F9B788B9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53" y="2865"/>
                <a:ext cx="189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400W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14" name="Rectangle 200">
                <a:extLst>
                  <a:ext uri="{FF2B5EF4-FFF2-40B4-BE49-F238E27FC236}">
                    <a16:creationId xmlns:a16="http://schemas.microsoft.com/office/drawing/2014/main" id="{EB55CCBE-80C9-411B-8555-414BF998D4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9" y="2138"/>
                <a:ext cx="30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15" name="Rectangle 201">
                <a:extLst>
                  <a:ext uri="{FF2B5EF4-FFF2-40B4-BE49-F238E27FC236}">
                    <a16:creationId xmlns:a16="http://schemas.microsoft.com/office/drawing/2014/main" id="{8B8CAD60-B32A-4A63-9E83-FE341EEA11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9" y="2032"/>
                <a:ext cx="30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16" name="Rectangle 202">
                <a:extLst>
                  <a:ext uri="{FF2B5EF4-FFF2-40B4-BE49-F238E27FC236}">
                    <a16:creationId xmlns:a16="http://schemas.microsoft.com/office/drawing/2014/main" id="{956121CC-3EE7-4963-9F6F-803EF3E7E7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3" y="1584"/>
                <a:ext cx="681" cy="1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6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電気料金集約分内訳表</a:t>
                </a:r>
                <a:endParaRPr kumimoji="0" lang="ja-JP" altLang="ja-JP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17" name="Rectangle 203">
                <a:extLst>
                  <a:ext uri="{FF2B5EF4-FFF2-40B4-BE49-F238E27FC236}">
                    <a16:creationId xmlns:a16="http://schemas.microsoft.com/office/drawing/2014/main" id="{DB70EC52-D9AD-44EF-BC7F-A013D5C88D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4" y="1690"/>
                <a:ext cx="50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en-US" sz="1000" dirty="0" smtClean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令和４</a:t>
                </a:r>
                <a:r>
                  <a:rPr kumimoji="0" lang="ja-JP" altLang="ja-JP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年</a:t>
                </a:r>
                <a:r>
                  <a:rPr kumimoji="0" lang="ja-JP" altLang="ja-JP" sz="10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4月分</a:t>
                </a:r>
                <a:endParaRPr kumimoji="0" lang="ja-JP" altLang="ja-JP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18" name="Rectangle 204">
                <a:extLst>
                  <a:ext uri="{FF2B5EF4-FFF2-40B4-BE49-F238E27FC236}">
                    <a16:creationId xmlns:a16="http://schemas.microsoft.com/office/drawing/2014/main" id="{759AE037-0185-40B9-BD77-21A39B4786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8" y="2865"/>
                <a:ext cx="592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231-0017 ヨコハマシ　ナカク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" name="Group 406">
              <a:extLst>
                <a:ext uri="{FF2B5EF4-FFF2-40B4-BE49-F238E27FC236}">
                  <a16:creationId xmlns:a16="http://schemas.microsoft.com/office/drawing/2014/main" id="{927D4094-9375-4076-A63F-E158EE6025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5" y="1772"/>
              <a:ext cx="4866" cy="1541"/>
              <a:chOff x="995" y="1772"/>
              <a:chExt cx="4866" cy="1541"/>
            </a:xfrm>
          </p:grpSpPr>
          <p:sp>
            <p:nvSpPr>
              <p:cNvPr id="3219" name="Rectangle 206">
                <a:extLst>
                  <a:ext uri="{FF2B5EF4-FFF2-40B4-BE49-F238E27FC236}">
                    <a16:creationId xmlns:a16="http://schemas.microsoft.com/office/drawing/2014/main" id="{F9A8034B-9ADD-4DC1-8F3C-A0153F1F2D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6" y="1938"/>
                <a:ext cx="320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50    200    400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20" name="Rectangle 207">
                <a:extLst>
                  <a:ext uri="{FF2B5EF4-FFF2-40B4-BE49-F238E27FC236}">
                    <a16:creationId xmlns:a16="http://schemas.microsoft.com/office/drawing/2014/main" id="{5A8517EA-66A4-4D14-8142-AD7EAAA328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6" y="1914"/>
                <a:ext cx="95" cy="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警その他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21" name="Rectangle 208">
                <a:extLst>
                  <a:ext uri="{FF2B5EF4-FFF2-40B4-BE49-F238E27FC236}">
                    <a16:creationId xmlns:a16="http://schemas.microsoft.com/office/drawing/2014/main" id="{8E3642A3-F9A8-4462-A39C-76F6BCD7F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88" y="1914"/>
                <a:ext cx="124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金額（円）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22" name="Rectangle 209">
                <a:extLst>
                  <a:ext uri="{FF2B5EF4-FFF2-40B4-BE49-F238E27FC236}">
                    <a16:creationId xmlns:a16="http://schemas.microsoft.com/office/drawing/2014/main" id="{ACDAFF0C-BE70-491B-8D77-49E43DF0AA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2" y="1772"/>
                <a:ext cx="142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ご　使　用　料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23" name="Rectangle 210">
                <a:extLst>
                  <a:ext uri="{FF2B5EF4-FFF2-40B4-BE49-F238E27FC236}">
                    <a16:creationId xmlns:a16="http://schemas.microsoft.com/office/drawing/2014/main" id="{3DC6610A-7556-497B-B16C-C67C73367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1772"/>
                <a:ext cx="77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力　　率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24" name="Rectangle 211">
                <a:extLst>
                  <a:ext uri="{FF2B5EF4-FFF2-40B4-BE49-F238E27FC236}">
                    <a16:creationId xmlns:a16="http://schemas.microsoft.com/office/drawing/2014/main" id="{05C96519-2DE3-423B-9865-0EFE9ED32E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13" y="1837"/>
                <a:ext cx="142" cy="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右記金額に含まれる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25" name="Rectangle 212">
                <a:extLst>
                  <a:ext uri="{FF2B5EF4-FFF2-40B4-BE49-F238E27FC236}">
                    <a16:creationId xmlns:a16="http://schemas.microsoft.com/office/drawing/2014/main" id="{BE6EA6D5-9C9B-484F-8DBA-97BD3688DE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1" y="1890"/>
                <a:ext cx="160" cy="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消費税等相当額（円）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26" name="Rectangle 213">
                <a:extLst>
                  <a:ext uri="{FF2B5EF4-FFF2-40B4-BE49-F238E27FC236}">
                    <a16:creationId xmlns:a16="http://schemas.microsoft.com/office/drawing/2014/main" id="{2A56BE89-3D3F-4D96-AC23-D8E13E31A6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" y="2995"/>
                <a:ext cx="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27" name="Rectangle 214">
                <a:extLst>
                  <a:ext uri="{FF2B5EF4-FFF2-40B4-BE49-F238E27FC236}">
                    <a16:creationId xmlns:a16="http://schemas.microsoft.com/office/drawing/2014/main" id="{2BC5EF20-C838-4D7D-9542-B295890FC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4" y="3007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6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28" name="Rectangle 215">
                <a:extLst>
                  <a:ext uri="{FF2B5EF4-FFF2-40B4-BE49-F238E27FC236}">
                    <a16:creationId xmlns:a16="http://schemas.microsoft.com/office/drawing/2014/main" id="{228A486B-B6FD-4DBE-BC5A-25FCCF6B34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2" y="1802"/>
                <a:ext cx="166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精算による差額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29" name="Rectangle 216">
                <a:extLst>
                  <a:ext uri="{FF2B5EF4-FFF2-40B4-BE49-F238E27FC236}">
                    <a16:creationId xmlns:a16="http://schemas.microsoft.com/office/drawing/2014/main" id="{7E9A66CE-046D-4086-BCD3-B8360BAA96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1" y="1885"/>
                <a:ext cx="12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コ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30" name="Rectangle 217">
                <a:extLst>
                  <a:ext uri="{FF2B5EF4-FFF2-40B4-BE49-F238E27FC236}">
                    <a16:creationId xmlns:a16="http://schemas.microsoft.com/office/drawing/2014/main" id="{A0D4DDF3-78F7-4192-B5E1-1F10B9288E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5405" y="1926"/>
                <a:ext cx="18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ー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31" name="Rectangle 218">
                <a:extLst>
                  <a:ext uri="{FF2B5EF4-FFF2-40B4-BE49-F238E27FC236}">
                    <a16:creationId xmlns:a16="http://schemas.microsoft.com/office/drawing/2014/main" id="{D7FFF335-74B2-4AF0-9390-9A2C93A6E5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7" y="1967"/>
                <a:ext cx="12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ド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32" name="Rectangle 219">
                <a:extLst>
                  <a:ext uri="{FF2B5EF4-FFF2-40B4-BE49-F238E27FC236}">
                    <a16:creationId xmlns:a16="http://schemas.microsoft.com/office/drawing/2014/main" id="{2693BF82-1AED-4FA4-A69A-6B54B2F2B7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8" y="2865"/>
                <a:ext cx="154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40W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33" name="Rectangle 220">
                <a:extLst>
                  <a:ext uri="{FF2B5EF4-FFF2-40B4-BE49-F238E27FC236}">
                    <a16:creationId xmlns:a16="http://schemas.microsoft.com/office/drawing/2014/main" id="{9F49DC3E-9019-4077-BA0F-18B7971CB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5" y="2865"/>
                <a:ext cx="154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60W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34" name="Rectangle 221">
                <a:extLst>
                  <a:ext uri="{FF2B5EF4-FFF2-40B4-BE49-F238E27FC236}">
                    <a16:creationId xmlns:a16="http://schemas.microsoft.com/office/drawing/2014/main" id="{9120C6F9-88E9-4054-BD51-4AB9DD751D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7" y="2865"/>
                <a:ext cx="189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100W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35" name="Rectangle 222">
                <a:extLst>
                  <a:ext uri="{FF2B5EF4-FFF2-40B4-BE49-F238E27FC236}">
                    <a16:creationId xmlns:a16="http://schemas.microsoft.com/office/drawing/2014/main" id="{8818BD67-75DA-411A-A0FE-3758F7769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1" y="2865"/>
                <a:ext cx="189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200W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36" name="Rectangle 223">
                <a:extLst>
                  <a:ext uri="{FF2B5EF4-FFF2-40B4-BE49-F238E27FC236}">
                    <a16:creationId xmlns:a16="http://schemas.microsoft.com/office/drawing/2014/main" id="{E2030B60-5C97-4031-8026-9A6DAF1D2C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92" y="3225"/>
                <a:ext cx="30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37" name="Line 224">
                <a:extLst>
                  <a:ext uri="{FF2B5EF4-FFF2-40B4-BE49-F238E27FC236}">
                    <a16:creationId xmlns:a16="http://schemas.microsoft.com/office/drawing/2014/main" id="{85776517-3583-408B-8E94-42068764A3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942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38" name="Rectangle 225">
                <a:extLst>
                  <a:ext uri="{FF2B5EF4-FFF2-40B4-BE49-F238E27FC236}">
                    <a16:creationId xmlns:a16="http://schemas.microsoft.com/office/drawing/2014/main" id="{AA5501E6-B60F-4B9A-B7ED-33208B84F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942"/>
                <a:ext cx="30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39" name="Line 226">
                <a:extLst>
                  <a:ext uri="{FF2B5EF4-FFF2-40B4-BE49-F238E27FC236}">
                    <a16:creationId xmlns:a16="http://schemas.microsoft.com/office/drawing/2014/main" id="{5413CA06-2CB3-4E5E-838B-4EA6D4952C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948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40" name="Rectangle 227">
                <a:extLst>
                  <a:ext uri="{FF2B5EF4-FFF2-40B4-BE49-F238E27FC236}">
                    <a16:creationId xmlns:a16="http://schemas.microsoft.com/office/drawing/2014/main" id="{126526E3-CF82-4944-8542-8FF58C7092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948"/>
                <a:ext cx="24" cy="5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41" name="Line 228">
                <a:extLst>
                  <a:ext uri="{FF2B5EF4-FFF2-40B4-BE49-F238E27FC236}">
                    <a16:creationId xmlns:a16="http://schemas.microsoft.com/office/drawing/2014/main" id="{D3244A32-41BD-41D5-BBF0-01546C5182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953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42" name="Rectangle 229">
                <a:extLst>
                  <a:ext uri="{FF2B5EF4-FFF2-40B4-BE49-F238E27FC236}">
                    <a16:creationId xmlns:a16="http://schemas.microsoft.com/office/drawing/2014/main" id="{A2F6E298-3F08-4EBD-BA30-2161B3845F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953"/>
                <a:ext cx="18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43" name="Line 230">
                <a:extLst>
                  <a:ext uri="{FF2B5EF4-FFF2-40B4-BE49-F238E27FC236}">
                    <a16:creationId xmlns:a16="http://schemas.microsoft.com/office/drawing/2014/main" id="{D493D15F-ECD7-4ED7-8DB7-728695BB21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959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44" name="Rectangle 231">
                <a:extLst>
                  <a:ext uri="{FF2B5EF4-FFF2-40B4-BE49-F238E27FC236}">
                    <a16:creationId xmlns:a16="http://schemas.microsoft.com/office/drawing/2014/main" id="{20BB5E4C-9F29-4A29-9BF6-A1A593CA58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959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45" name="Line 232">
                <a:extLst>
                  <a:ext uri="{FF2B5EF4-FFF2-40B4-BE49-F238E27FC236}">
                    <a16:creationId xmlns:a16="http://schemas.microsoft.com/office/drawing/2014/main" id="{4A3CEF75-DA60-4956-A253-97D6CD0775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2965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46" name="Rectangle 233">
                <a:extLst>
                  <a:ext uri="{FF2B5EF4-FFF2-40B4-BE49-F238E27FC236}">
                    <a16:creationId xmlns:a16="http://schemas.microsoft.com/office/drawing/2014/main" id="{362AE149-3414-4597-AAD5-5D62F9040C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2965"/>
                <a:ext cx="6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47" name="Rectangle 234">
                <a:extLst>
                  <a:ext uri="{FF2B5EF4-FFF2-40B4-BE49-F238E27FC236}">
                    <a16:creationId xmlns:a16="http://schemas.microsoft.com/office/drawing/2014/main" id="{2AAF8DE3-5EB5-4E86-80C9-C90B4EC24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9" y="2995"/>
                <a:ext cx="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3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48" name="Rectangle 235">
                <a:extLst>
                  <a:ext uri="{FF2B5EF4-FFF2-40B4-BE49-F238E27FC236}">
                    <a16:creationId xmlns:a16="http://schemas.microsoft.com/office/drawing/2014/main" id="{59FC9EFB-EA7F-402E-9F07-434797E042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0" y="3202"/>
                <a:ext cx="41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49" name="Rectangle 236">
                <a:extLst>
                  <a:ext uri="{FF2B5EF4-FFF2-40B4-BE49-F238E27FC236}">
                    <a16:creationId xmlns:a16="http://schemas.microsoft.com/office/drawing/2014/main" id="{2E394FAE-6086-431A-AAF7-7C1ACA8A16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3202"/>
                <a:ext cx="41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0" name="Rectangle 237">
                <a:extLst>
                  <a:ext uri="{FF2B5EF4-FFF2-40B4-BE49-F238E27FC236}">
                    <a16:creationId xmlns:a16="http://schemas.microsoft.com/office/drawing/2014/main" id="{7DACAE2F-DC31-4DDB-A438-4E6DBAC90F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9" y="3202"/>
                <a:ext cx="41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1" name="Rectangle 238">
                <a:extLst>
                  <a:ext uri="{FF2B5EF4-FFF2-40B4-BE49-F238E27FC236}">
                    <a16:creationId xmlns:a16="http://schemas.microsoft.com/office/drawing/2014/main" id="{68F19DC3-5694-498F-9ACF-F83EF611C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7" y="3178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円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2" name="Rectangle 239">
                <a:extLst>
                  <a:ext uri="{FF2B5EF4-FFF2-40B4-BE49-F238E27FC236}">
                    <a16:creationId xmlns:a16="http://schemas.microsoft.com/office/drawing/2014/main" id="{F6EF09CB-14DD-4E26-BBB2-80A8C11ECD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" y="3184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領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3" name="Rectangle 240">
                <a:extLst>
                  <a:ext uri="{FF2B5EF4-FFF2-40B4-BE49-F238E27FC236}">
                    <a16:creationId xmlns:a16="http://schemas.microsoft.com/office/drawing/2014/main" id="{2AE85AE0-8D6A-4AA1-8F14-56F70D5D9B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2" y="3184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収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4" name="Rectangle 241">
                <a:extLst>
                  <a:ext uri="{FF2B5EF4-FFF2-40B4-BE49-F238E27FC236}">
                    <a16:creationId xmlns:a16="http://schemas.microsoft.com/office/drawing/2014/main" id="{BF9C5F6F-788C-4F10-B6DF-7877B33E8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4" y="3184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証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5" name="Rectangle 242">
                <a:extLst>
                  <a:ext uri="{FF2B5EF4-FFF2-40B4-BE49-F238E27FC236}">
                    <a16:creationId xmlns:a16="http://schemas.microsoft.com/office/drawing/2014/main" id="{614B4007-BAFE-42A9-BD5A-5132762900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5" y="3184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（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6" name="Rectangle 243">
                <a:extLst>
                  <a:ext uri="{FF2B5EF4-FFF2-40B4-BE49-F238E27FC236}">
                    <a16:creationId xmlns:a16="http://schemas.microsoft.com/office/drawing/2014/main" id="{F935AC25-7ABE-41D2-85BC-CC6D18669C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9" y="3184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振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7" name="Rectangle 244">
                <a:extLst>
                  <a:ext uri="{FF2B5EF4-FFF2-40B4-BE49-F238E27FC236}">
                    <a16:creationId xmlns:a16="http://schemas.microsoft.com/office/drawing/2014/main" id="{41ABE952-A325-4C3E-BDB4-03244D46B4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0" y="3184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替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8" name="Rectangle 245">
                <a:extLst>
                  <a:ext uri="{FF2B5EF4-FFF2-40B4-BE49-F238E27FC236}">
                    <a16:creationId xmlns:a16="http://schemas.microsoft.com/office/drawing/2014/main" id="{FCD6CE62-4B81-4A40-A430-719B15BE11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2" y="3184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通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9" name="Rectangle 246">
                <a:extLst>
                  <a:ext uri="{FF2B5EF4-FFF2-40B4-BE49-F238E27FC236}">
                    <a16:creationId xmlns:a16="http://schemas.microsoft.com/office/drawing/2014/main" id="{E2A8C976-47DB-4133-87E7-F6D5F64E8B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" y="3184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知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0" name="Rectangle 247">
                <a:extLst>
                  <a:ext uri="{FF2B5EF4-FFF2-40B4-BE49-F238E27FC236}">
                    <a16:creationId xmlns:a16="http://schemas.microsoft.com/office/drawing/2014/main" id="{67A04373-1DD7-4FBE-BA25-33EB442721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" y="3184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）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1" name="Rectangle 248">
                <a:extLst>
                  <a:ext uri="{FF2B5EF4-FFF2-40B4-BE49-F238E27FC236}">
                    <a16:creationId xmlns:a16="http://schemas.microsoft.com/office/drawing/2014/main" id="{AC8F49E9-F55A-4C79-AA61-EB0C16B5AC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184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2" name="Rectangle 249">
                <a:extLst>
                  <a:ext uri="{FF2B5EF4-FFF2-40B4-BE49-F238E27FC236}">
                    <a16:creationId xmlns:a16="http://schemas.microsoft.com/office/drawing/2014/main" id="{5853E0BD-996E-4449-B2A7-2666170D73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" y="3243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お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3" name="Rectangle 250">
                <a:extLst>
                  <a:ext uri="{FF2B5EF4-FFF2-40B4-BE49-F238E27FC236}">
                    <a16:creationId xmlns:a16="http://schemas.microsoft.com/office/drawing/2014/main" id="{1DA36113-6CC9-476B-900B-8898602B7C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3243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支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4" name="Rectangle 251">
                <a:extLst>
                  <a:ext uri="{FF2B5EF4-FFF2-40B4-BE49-F238E27FC236}">
                    <a16:creationId xmlns:a16="http://schemas.microsoft.com/office/drawing/2014/main" id="{C3B68824-4B2A-40CB-8E25-BAE669B87F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3" y="3243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払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5" name="Rectangle 252">
                <a:extLst>
                  <a:ext uri="{FF2B5EF4-FFF2-40B4-BE49-F238E27FC236}">
                    <a16:creationId xmlns:a16="http://schemas.microsoft.com/office/drawing/2014/main" id="{D34FC3D4-5455-472D-9C7B-8B3D4E730B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" y="3243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人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6" name="Rectangle 253">
                <a:extLst>
                  <a:ext uri="{FF2B5EF4-FFF2-40B4-BE49-F238E27FC236}">
                    <a16:creationId xmlns:a16="http://schemas.microsoft.com/office/drawing/2014/main" id="{D52AD842-A32F-4404-B36D-78C254D9CA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9" y="3243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氏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7" name="Rectangle 254">
                <a:extLst>
                  <a:ext uri="{FF2B5EF4-FFF2-40B4-BE49-F238E27FC236}">
                    <a16:creationId xmlns:a16="http://schemas.microsoft.com/office/drawing/2014/main" id="{9CB3354E-11BD-4FEC-B64E-16D1D39311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243"/>
                <a:ext cx="4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名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8" name="Line 255">
                <a:extLst>
                  <a:ext uri="{FF2B5EF4-FFF2-40B4-BE49-F238E27FC236}">
                    <a16:creationId xmlns:a16="http://schemas.microsoft.com/office/drawing/2014/main" id="{B6414514-2322-4D3E-9212-B610B7CA93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3178"/>
                <a:ext cx="29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69" name="Rectangle 256">
                <a:extLst>
                  <a:ext uri="{FF2B5EF4-FFF2-40B4-BE49-F238E27FC236}">
                    <a16:creationId xmlns:a16="http://schemas.microsoft.com/office/drawing/2014/main" id="{BC78AC87-863B-4076-876D-58E43C9F2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3178"/>
                <a:ext cx="29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0" name="Line 257">
                <a:extLst>
                  <a:ext uri="{FF2B5EF4-FFF2-40B4-BE49-F238E27FC236}">
                    <a16:creationId xmlns:a16="http://schemas.microsoft.com/office/drawing/2014/main" id="{6D51997A-982C-4D6E-8FFE-78F468C3EC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3184"/>
                <a:ext cx="23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1" name="Rectangle 258">
                <a:extLst>
                  <a:ext uri="{FF2B5EF4-FFF2-40B4-BE49-F238E27FC236}">
                    <a16:creationId xmlns:a16="http://schemas.microsoft.com/office/drawing/2014/main" id="{BC1AA4E6-B7A8-4E24-A98C-B7B30703A0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3184"/>
                <a:ext cx="23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2" name="Line 259">
                <a:extLst>
                  <a:ext uri="{FF2B5EF4-FFF2-40B4-BE49-F238E27FC236}">
                    <a16:creationId xmlns:a16="http://schemas.microsoft.com/office/drawing/2014/main" id="{0FC64796-3E9B-42D0-B036-D13E89D1D7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3190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3" name="Rectangle 260">
                <a:extLst>
                  <a:ext uri="{FF2B5EF4-FFF2-40B4-BE49-F238E27FC236}">
                    <a16:creationId xmlns:a16="http://schemas.microsoft.com/office/drawing/2014/main" id="{54D1647A-AF4A-4449-AB38-8F3059BEBC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3190"/>
                <a:ext cx="17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4" name="Line 261">
                <a:extLst>
                  <a:ext uri="{FF2B5EF4-FFF2-40B4-BE49-F238E27FC236}">
                    <a16:creationId xmlns:a16="http://schemas.microsoft.com/office/drawing/2014/main" id="{B64AF113-91FE-440C-ADF1-85C804C76A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3196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5" name="Rectangle 262">
                <a:extLst>
                  <a:ext uri="{FF2B5EF4-FFF2-40B4-BE49-F238E27FC236}">
                    <a16:creationId xmlns:a16="http://schemas.microsoft.com/office/drawing/2014/main" id="{9691306C-31A4-47F2-9470-0241B4DB4B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3196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6" name="Line 263">
                <a:extLst>
                  <a:ext uri="{FF2B5EF4-FFF2-40B4-BE49-F238E27FC236}">
                    <a16:creationId xmlns:a16="http://schemas.microsoft.com/office/drawing/2014/main" id="{0CCC4678-0BA5-4B67-8CB6-1056D7F533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" y="3202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7" name="Rectangle 264">
                <a:extLst>
                  <a:ext uri="{FF2B5EF4-FFF2-40B4-BE49-F238E27FC236}">
                    <a16:creationId xmlns:a16="http://schemas.microsoft.com/office/drawing/2014/main" id="{B7CE1D4A-8B2E-4584-B777-AD52CFA972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" y="3202"/>
                <a:ext cx="6" cy="5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8" name="Rectangle 265">
                <a:extLst>
                  <a:ext uri="{FF2B5EF4-FFF2-40B4-BE49-F238E27FC236}">
                    <a16:creationId xmlns:a16="http://schemas.microsoft.com/office/drawing/2014/main" id="{8F7EC356-4456-4BD4-8274-D52D8B3AE3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9" y="3202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6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79" name="Rectangle 266">
                <a:extLst>
                  <a:ext uri="{FF2B5EF4-FFF2-40B4-BE49-F238E27FC236}">
                    <a16:creationId xmlns:a16="http://schemas.microsoft.com/office/drawing/2014/main" id="{E7B7F63F-9AC4-42B5-A90D-7B7F9D5F6B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8" y="3202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80" name="Rectangle 267">
                <a:extLst>
                  <a:ext uri="{FF2B5EF4-FFF2-40B4-BE49-F238E27FC236}">
                    <a16:creationId xmlns:a16="http://schemas.microsoft.com/office/drawing/2014/main" id="{588E109C-C461-48CA-AFA8-FE66ECBBEF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6" y="3219"/>
                <a:ext cx="11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26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81" name="Line 268">
                <a:extLst>
                  <a:ext uri="{FF2B5EF4-FFF2-40B4-BE49-F238E27FC236}">
                    <a16:creationId xmlns:a16="http://schemas.microsoft.com/office/drawing/2014/main" id="{4EEE2BCF-E78B-4196-8184-853839B406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3178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2" name="Rectangle 269">
                <a:extLst>
                  <a:ext uri="{FF2B5EF4-FFF2-40B4-BE49-F238E27FC236}">
                    <a16:creationId xmlns:a16="http://schemas.microsoft.com/office/drawing/2014/main" id="{66205206-93C3-46FF-87EE-7BD18E111F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3178"/>
                <a:ext cx="30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3" name="Line 270">
                <a:extLst>
                  <a:ext uri="{FF2B5EF4-FFF2-40B4-BE49-F238E27FC236}">
                    <a16:creationId xmlns:a16="http://schemas.microsoft.com/office/drawing/2014/main" id="{CDFED550-8EE3-4D9C-9FC8-2968694B34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3184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4" name="Rectangle 271">
                <a:extLst>
                  <a:ext uri="{FF2B5EF4-FFF2-40B4-BE49-F238E27FC236}">
                    <a16:creationId xmlns:a16="http://schemas.microsoft.com/office/drawing/2014/main" id="{1D5C8246-EA2E-4764-BACE-5FD642482F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3184"/>
                <a:ext cx="24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5" name="Line 272">
                <a:extLst>
                  <a:ext uri="{FF2B5EF4-FFF2-40B4-BE49-F238E27FC236}">
                    <a16:creationId xmlns:a16="http://schemas.microsoft.com/office/drawing/2014/main" id="{8D536156-591C-4678-AA36-82D87CFD0A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3190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6" name="Rectangle 273">
                <a:extLst>
                  <a:ext uri="{FF2B5EF4-FFF2-40B4-BE49-F238E27FC236}">
                    <a16:creationId xmlns:a16="http://schemas.microsoft.com/office/drawing/2014/main" id="{874072CC-98ED-426C-AF9E-FEE6AFF5D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3190"/>
                <a:ext cx="18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7" name="Line 274">
                <a:extLst>
                  <a:ext uri="{FF2B5EF4-FFF2-40B4-BE49-F238E27FC236}">
                    <a16:creationId xmlns:a16="http://schemas.microsoft.com/office/drawing/2014/main" id="{74A4B91A-BBC0-4776-A203-263ABF3B5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3196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8" name="Rectangle 275">
                <a:extLst>
                  <a:ext uri="{FF2B5EF4-FFF2-40B4-BE49-F238E27FC236}">
                    <a16:creationId xmlns:a16="http://schemas.microsoft.com/office/drawing/2014/main" id="{C59FF044-B328-4F0D-9DFA-C74FB4F45E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3196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9" name="Line 276">
                <a:extLst>
                  <a:ext uri="{FF2B5EF4-FFF2-40B4-BE49-F238E27FC236}">
                    <a16:creationId xmlns:a16="http://schemas.microsoft.com/office/drawing/2014/main" id="{F4FCA245-E764-405B-83AD-E8C18A0908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3202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0" name="Rectangle 277">
                <a:extLst>
                  <a:ext uri="{FF2B5EF4-FFF2-40B4-BE49-F238E27FC236}">
                    <a16:creationId xmlns:a16="http://schemas.microsoft.com/office/drawing/2014/main" id="{739ECD56-68A9-4198-A8D7-1D3F0B28D7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3202"/>
                <a:ext cx="6" cy="5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1" name="Rectangle 278">
                <a:extLst>
                  <a:ext uri="{FF2B5EF4-FFF2-40B4-BE49-F238E27FC236}">
                    <a16:creationId xmlns:a16="http://schemas.microsoft.com/office/drawing/2014/main" id="{CCD7DDBB-846B-4667-95CF-61E69F220E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3" y="3202"/>
                <a:ext cx="11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00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92" name="Line 279">
                <a:extLst>
                  <a:ext uri="{FF2B5EF4-FFF2-40B4-BE49-F238E27FC236}">
                    <a16:creationId xmlns:a16="http://schemas.microsoft.com/office/drawing/2014/main" id="{9E4ACFE9-2990-492F-BDDC-CEA60B61D1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3178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3" name="Rectangle 280">
                <a:extLst>
                  <a:ext uri="{FF2B5EF4-FFF2-40B4-BE49-F238E27FC236}">
                    <a16:creationId xmlns:a16="http://schemas.microsoft.com/office/drawing/2014/main" id="{F810D74A-21BA-46C0-9999-0E3EB27C5F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3178"/>
                <a:ext cx="30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4" name="Line 281">
                <a:extLst>
                  <a:ext uri="{FF2B5EF4-FFF2-40B4-BE49-F238E27FC236}">
                    <a16:creationId xmlns:a16="http://schemas.microsoft.com/office/drawing/2014/main" id="{B5CDFDE7-DF8C-4106-B5C4-19100B4106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3184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5" name="Rectangle 282">
                <a:extLst>
                  <a:ext uri="{FF2B5EF4-FFF2-40B4-BE49-F238E27FC236}">
                    <a16:creationId xmlns:a16="http://schemas.microsoft.com/office/drawing/2014/main" id="{134205B1-2563-44D5-8D78-F71BD0F016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3184"/>
                <a:ext cx="24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6" name="Line 283">
                <a:extLst>
                  <a:ext uri="{FF2B5EF4-FFF2-40B4-BE49-F238E27FC236}">
                    <a16:creationId xmlns:a16="http://schemas.microsoft.com/office/drawing/2014/main" id="{F4574431-8652-460F-A440-E6CCCE30FB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3190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7" name="Rectangle 284">
                <a:extLst>
                  <a:ext uri="{FF2B5EF4-FFF2-40B4-BE49-F238E27FC236}">
                    <a16:creationId xmlns:a16="http://schemas.microsoft.com/office/drawing/2014/main" id="{AA7E2A76-3C22-4D75-BEC6-A7BE03916B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3190"/>
                <a:ext cx="18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8" name="Line 285">
                <a:extLst>
                  <a:ext uri="{FF2B5EF4-FFF2-40B4-BE49-F238E27FC236}">
                    <a16:creationId xmlns:a16="http://schemas.microsoft.com/office/drawing/2014/main" id="{A4338D36-8746-445B-ACBB-C29675558A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3196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9" name="Rectangle 286">
                <a:extLst>
                  <a:ext uri="{FF2B5EF4-FFF2-40B4-BE49-F238E27FC236}">
                    <a16:creationId xmlns:a16="http://schemas.microsoft.com/office/drawing/2014/main" id="{FDBD9238-4E79-453A-AC12-BC658B1AE7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3196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0" name="Line 287">
                <a:extLst>
                  <a:ext uri="{FF2B5EF4-FFF2-40B4-BE49-F238E27FC236}">
                    <a16:creationId xmlns:a16="http://schemas.microsoft.com/office/drawing/2014/main" id="{4723387F-2D0C-4BC9-9FDA-9B7949F1F7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3202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1" name="Rectangle 288">
                <a:extLst>
                  <a:ext uri="{FF2B5EF4-FFF2-40B4-BE49-F238E27FC236}">
                    <a16:creationId xmlns:a16="http://schemas.microsoft.com/office/drawing/2014/main" id="{AA920221-AD56-4D9B-BBFE-856E80965C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3202"/>
                <a:ext cx="6" cy="5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2" name="Rectangle 289">
                <a:extLst>
                  <a:ext uri="{FF2B5EF4-FFF2-40B4-BE49-F238E27FC236}">
                    <a16:creationId xmlns:a16="http://schemas.microsoft.com/office/drawing/2014/main" id="{1109F4AA-782A-4444-A22B-1732E55612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7" y="3202"/>
                <a:ext cx="243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06809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03" name="Rectangle 290">
                <a:extLst>
                  <a:ext uri="{FF2B5EF4-FFF2-40B4-BE49-F238E27FC236}">
                    <a16:creationId xmlns:a16="http://schemas.microsoft.com/office/drawing/2014/main" id="{477B746F-0785-4F9B-88F8-32A0E84438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3202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04" name="Line 291">
                <a:extLst>
                  <a:ext uri="{FF2B5EF4-FFF2-40B4-BE49-F238E27FC236}">
                    <a16:creationId xmlns:a16="http://schemas.microsoft.com/office/drawing/2014/main" id="{20FEEAE2-64FC-4D02-BB60-2A1DF9412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3178"/>
                <a:ext cx="30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5" name="Rectangle 292">
                <a:extLst>
                  <a:ext uri="{FF2B5EF4-FFF2-40B4-BE49-F238E27FC236}">
                    <a16:creationId xmlns:a16="http://schemas.microsoft.com/office/drawing/2014/main" id="{F2D74593-2357-4A99-AA6F-7FC73A7F8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178"/>
                <a:ext cx="30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6" name="Line 293">
                <a:extLst>
                  <a:ext uri="{FF2B5EF4-FFF2-40B4-BE49-F238E27FC236}">
                    <a16:creationId xmlns:a16="http://schemas.microsoft.com/office/drawing/2014/main" id="{85B969C2-BA29-4F8E-87F0-FFA7E49DDD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3184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7" name="Rectangle 294">
                <a:extLst>
                  <a:ext uri="{FF2B5EF4-FFF2-40B4-BE49-F238E27FC236}">
                    <a16:creationId xmlns:a16="http://schemas.microsoft.com/office/drawing/2014/main" id="{29B5E7FE-07B7-41A0-9183-A51942CD4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184"/>
                <a:ext cx="24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8" name="Line 295">
                <a:extLst>
                  <a:ext uri="{FF2B5EF4-FFF2-40B4-BE49-F238E27FC236}">
                    <a16:creationId xmlns:a16="http://schemas.microsoft.com/office/drawing/2014/main" id="{18524F13-4DE5-4766-91D2-A98B747478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3190"/>
                <a:ext cx="1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9" name="Rectangle 296">
                <a:extLst>
                  <a:ext uri="{FF2B5EF4-FFF2-40B4-BE49-F238E27FC236}">
                    <a16:creationId xmlns:a16="http://schemas.microsoft.com/office/drawing/2014/main" id="{7D20B998-99AC-4144-85A7-4D8A486B12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190"/>
                <a:ext cx="18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0" name="Line 297">
                <a:extLst>
                  <a:ext uri="{FF2B5EF4-FFF2-40B4-BE49-F238E27FC236}">
                    <a16:creationId xmlns:a16="http://schemas.microsoft.com/office/drawing/2014/main" id="{1BB0003E-FC55-4E30-8E5B-C3D30E53BD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3196"/>
                <a:ext cx="1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1" name="Rectangle 298">
                <a:extLst>
                  <a:ext uri="{FF2B5EF4-FFF2-40B4-BE49-F238E27FC236}">
                    <a16:creationId xmlns:a16="http://schemas.microsoft.com/office/drawing/2014/main" id="{30F7A983-F158-40A5-9F5E-20740F9874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196"/>
                <a:ext cx="12" cy="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2" name="Line 299">
                <a:extLst>
                  <a:ext uri="{FF2B5EF4-FFF2-40B4-BE49-F238E27FC236}">
                    <a16:creationId xmlns:a16="http://schemas.microsoft.com/office/drawing/2014/main" id="{2FE5BD2E-9478-48B4-B98D-A5DB4C9339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3202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3" name="Rectangle 300">
                <a:extLst>
                  <a:ext uri="{FF2B5EF4-FFF2-40B4-BE49-F238E27FC236}">
                    <a16:creationId xmlns:a16="http://schemas.microsoft.com/office/drawing/2014/main" id="{95EE3C9A-80DC-43BD-8082-7DB40D50E5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02"/>
                <a:ext cx="6" cy="5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4" name="Rectangle 301">
                <a:extLst>
                  <a:ext uri="{FF2B5EF4-FFF2-40B4-BE49-F238E27FC236}">
                    <a16:creationId xmlns:a16="http://schemas.microsoft.com/office/drawing/2014/main" id="{6E89611D-A42A-46D1-A2BE-146435A214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6" y="3202"/>
                <a:ext cx="243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06842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15" name="Rectangle 302">
                <a:extLst>
                  <a:ext uri="{FF2B5EF4-FFF2-40B4-BE49-F238E27FC236}">
                    <a16:creationId xmlns:a16="http://schemas.microsoft.com/office/drawing/2014/main" id="{8FB2A434-ACDA-4FD0-B42B-3C58CDD652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7" y="3202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16" name="Rectangle 303">
                <a:extLst>
                  <a:ext uri="{FF2B5EF4-FFF2-40B4-BE49-F238E27FC236}">
                    <a16:creationId xmlns:a16="http://schemas.microsoft.com/office/drawing/2014/main" id="{0C5F90FE-0D59-4C1E-B204-0D41DF789D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5" y="1802"/>
                <a:ext cx="9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地区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17" name="Rectangle 304">
                <a:extLst>
                  <a:ext uri="{FF2B5EF4-FFF2-40B4-BE49-F238E27FC236}">
                    <a16:creationId xmlns:a16="http://schemas.microsoft.com/office/drawing/2014/main" id="{43D66766-BBE7-4469-80D5-14C90A7433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5" y="1890"/>
                <a:ext cx="9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番号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18" name="Rectangle 305">
                <a:extLst>
                  <a:ext uri="{FF2B5EF4-FFF2-40B4-BE49-F238E27FC236}">
                    <a16:creationId xmlns:a16="http://schemas.microsoft.com/office/drawing/2014/main" id="{69D1A331-4DA1-4277-976C-254285243B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" y="2953"/>
                <a:ext cx="47" cy="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合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19" name="Rectangle 306">
                <a:extLst>
                  <a:ext uri="{FF2B5EF4-FFF2-40B4-BE49-F238E27FC236}">
                    <a16:creationId xmlns:a16="http://schemas.microsoft.com/office/drawing/2014/main" id="{4B37684A-BD2C-467D-807E-9E9BEF6045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6" y="2953"/>
                <a:ext cx="47" cy="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計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0" name="Rectangle 307">
                <a:extLst>
                  <a:ext uri="{FF2B5EF4-FFF2-40B4-BE49-F238E27FC236}">
                    <a16:creationId xmlns:a16="http://schemas.microsoft.com/office/drawing/2014/main" id="{D03798D7-AC1E-4D23-AF42-DFEFF23307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" y="3024"/>
                <a:ext cx="47" cy="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灯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1" name="Rectangle 308">
                <a:extLst>
                  <a:ext uri="{FF2B5EF4-FFF2-40B4-BE49-F238E27FC236}">
                    <a16:creationId xmlns:a16="http://schemas.microsoft.com/office/drawing/2014/main" id="{9D1385E8-1B95-4593-8171-CF1845FFB9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4" y="3024"/>
                <a:ext cx="47" cy="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・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2" name="Rectangle 309">
                <a:extLst>
                  <a:ext uri="{FF2B5EF4-FFF2-40B4-BE49-F238E27FC236}">
                    <a16:creationId xmlns:a16="http://schemas.microsoft.com/office/drawing/2014/main" id="{FD053539-CF6D-47C9-9C48-47F7624828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6" y="3024"/>
                <a:ext cx="47" cy="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機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3" name="Rectangle 310">
                <a:extLst>
                  <a:ext uri="{FF2B5EF4-FFF2-40B4-BE49-F238E27FC236}">
                    <a16:creationId xmlns:a16="http://schemas.microsoft.com/office/drawing/2014/main" id="{99875205-65F6-4E67-830F-A8F93F43DD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1" y="3024"/>
                <a:ext cx="47" cy="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器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4" name="Rectangle 311">
                <a:extLst>
                  <a:ext uri="{FF2B5EF4-FFF2-40B4-BE49-F238E27FC236}">
                    <a16:creationId xmlns:a16="http://schemas.microsoft.com/office/drawing/2014/main" id="{9DE27A01-EBE0-4F25-9075-AC7D9367D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6" y="3024"/>
                <a:ext cx="47" cy="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数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5" name="Rectangle 312">
                <a:extLst>
                  <a:ext uri="{FF2B5EF4-FFF2-40B4-BE49-F238E27FC236}">
                    <a16:creationId xmlns:a16="http://schemas.microsoft.com/office/drawing/2014/main" id="{BEFE18E2-920B-4D9E-9D9C-A6DBA1F18D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1" y="2009"/>
                <a:ext cx="2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P01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6" name="Rectangle 313">
                <a:extLst>
                  <a:ext uri="{FF2B5EF4-FFF2-40B4-BE49-F238E27FC236}">
                    <a16:creationId xmlns:a16="http://schemas.microsoft.com/office/drawing/2014/main" id="{C99FAFE8-81EE-4380-B116-A7F6B50365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1" y="2115"/>
                <a:ext cx="27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P201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7" name="Rectangle 314">
                <a:extLst>
                  <a:ext uri="{FF2B5EF4-FFF2-40B4-BE49-F238E27FC236}">
                    <a16:creationId xmlns:a16="http://schemas.microsoft.com/office/drawing/2014/main" id="{848DD0ED-3445-4532-84EC-C3B5C2A4B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1" y="2221"/>
                <a:ext cx="2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P55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8" name="Rectangle 315">
                <a:extLst>
                  <a:ext uri="{FF2B5EF4-FFF2-40B4-BE49-F238E27FC236}">
                    <a16:creationId xmlns:a16="http://schemas.microsoft.com/office/drawing/2014/main" id="{C61A8248-DA42-435C-9012-ECD6358953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3" y="1879"/>
                <a:ext cx="219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100    300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9" name="Rectangle 316">
                <a:extLst>
                  <a:ext uri="{FF2B5EF4-FFF2-40B4-BE49-F238E27FC236}">
                    <a16:creationId xmlns:a16="http://schemas.microsoft.com/office/drawing/2014/main" id="{BB3D79C6-5D2F-486C-AA39-246D95F797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7" y="1944"/>
                <a:ext cx="586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20        60        200    400  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30" name="Rectangle 317">
                <a:extLst>
                  <a:ext uri="{FF2B5EF4-FFF2-40B4-BE49-F238E27FC236}">
                    <a16:creationId xmlns:a16="http://schemas.microsoft.com/office/drawing/2014/main" id="{F5683DA2-4F10-45C0-B0E7-3DFD7FD6BF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8" y="1772"/>
                <a:ext cx="101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ご　契　約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31" name="Rectangle 318">
                <a:extLst>
                  <a:ext uri="{FF2B5EF4-FFF2-40B4-BE49-F238E27FC236}">
                    <a16:creationId xmlns:a16="http://schemas.microsoft.com/office/drawing/2014/main" id="{1B20CE3F-F6CB-4374-98B8-975A737BF8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1" y="1837"/>
                <a:ext cx="8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管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32" name="Rectangle 319">
                <a:extLst>
                  <a:ext uri="{FF2B5EF4-FFF2-40B4-BE49-F238E27FC236}">
                    <a16:creationId xmlns:a16="http://schemas.microsoft.com/office/drawing/2014/main" id="{E877CDB5-B12F-444C-A40C-D7D54ED4C4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8" y="1837"/>
                <a:ext cx="8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理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33" name="Rectangle 320">
                <a:extLst>
                  <a:ext uri="{FF2B5EF4-FFF2-40B4-BE49-F238E27FC236}">
                    <a16:creationId xmlns:a16="http://schemas.microsoft.com/office/drawing/2014/main" id="{8EFC4D01-8CC2-4304-978C-37EB67ED62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5" y="1837"/>
                <a:ext cx="8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番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34" name="Rectangle 321">
                <a:extLst>
                  <a:ext uri="{FF2B5EF4-FFF2-40B4-BE49-F238E27FC236}">
                    <a16:creationId xmlns:a16="http://schemas.microsoft.com/office/drawing/2014/main" id="{6B3C458F-F375-4665-968D-DF5BFE2979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5" y="1837"/>
                <a:ext cx="8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号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35" name="Rectangle 322">
                <a:extLst>
                  <a:ext uri="{FF2B5EF4-FFF2-40B4-BE49-F238E27FC236}">
                    <a16:creationId xmlns:a16="http://schemas.microsoft.com/office/drawing/2014/main" id="{C5F4BCFA-8B4A-4D52-92C2-5B8D0386A2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" y="3101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地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36" name="Rectangle 323">
                <a:extLst>
                  <a:ext uri="{FF2B5EF4-FFF2-40B4-BE49-F238E27FC236}">
                    <a16:creationId xmlns:a16="http://schemas.microsoft.com/office/drawing/2014/main" id="{7F885A8F-C80B-49F5-9FF6-16C25C87B2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6" y="3101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区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37" name="Rectangle 324">
                <a:extLst>
                  <a:ext uri="{FF2B5EF4-FFF2-40B4-BE49-F238E27FC236}">
                    <a16:creationId xmlns:a16="http://schemas.microsoft.com/office/drawing/2014/main" id="{5FBC4B50-94B3-463E-A64C-7554C4B789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3" y="3101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番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38" name="Rectangle 325">
                <a:extLst>
                  <a:ext uri="{FF2B5EF4-FFF2-40B4-BE49-F238E27FC236}">
                    <a16:creationId xmlns:a16="http://schemas.microsoft.com/office/drawing/2014/main" id="{D2A458C9-B1E0-4F2B-B1F7-9D7A904D74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4" y="3101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号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39" name="Rectangle 326">
                <a:extLst>
                  <a:ext uri="{FF2B5EF4-FFF2-40B4-BE49-F238E27FC236}">
                    <a16:creationId xmlns:a16="http://schemas.microsoft.com/office/drawing/2014/main" id="{9B7B24CE-B7B5-422E-BC03-BB9C491C98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" y="2865"/>
                <a:ext cx="47" cy="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定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40" name="Rectangle 327">
                <a:extLst>
                  <a:ext uri="{FF2B5EF4-FFF2-40B4-BE49-F238E27FC236}">
                    <a16:creationId xmlns:a16="http://schemas.microsoft.com/office/drawing/2014/main" id="{2D35F26A-E27F-41FE-B9B1-9959FBDD7C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8" y="2865"/>
                <a:ext cx="47" cy="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額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41" name="Rectangle 328">
                <a:extLst>
                  <a:ext uri="{FF2B5EF4-FFF2-40B4-BE49-F238E27FC236}">
                    <a16:creationId xmlns:a16="http://schemas.microsoft.com/office/drawing/2014/main" id="{4B6DEA93-872D-4EC5-98DA-8B1B6F32E8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8" y="2865"/>
                <a:ext cx="47" cy="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電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42" name="Rectangle 329">
                <a:extLst>
                  <a:ext uri="{FF2B5EF4-FFF2-40B4-BE49-F238E27FC236}">
                    <a16:creationId xmlns:a16="http://schemas.microsoft.com/office/drawing/2014/main" id="{4A150FA2-920D-42CA-9CF5-B20B35F198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7" y="2865"/>
                <a:ext cx="47" cy="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灯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43" name="Rectangle 330">
                <a:extLst>
                  <a:ext uri="{FF2B5EF4-FFF2-40B4-BE49-F238E27FC236}">
                    <a16:creationId xmlns:a16="http://schemas.microsoft.com/office/drawing/2014/main" id="{88FFE0CF-CF20-42B7-9BC6-3F6B58B9C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6" y="2865"/>
                <a:ext cx="47" cy="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44" name="Rectangle 331">
                <a:extLst>
                  <a:ext uri="{FF2B5EF4-FFF2-40B4-BE49-F238E27FC236}">
                    <a16:creationId xmlns:a16="http://schemas.microsoft.com/office/drawing/2014/main" id="{C0D9D977-83EB-4BCE-A865-53B87DA57F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3" y="3101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合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45" name="Rectangle 332">
                <a:extLst>
                  <a:ext uri="{FF2B5EF4-FFF2-40B4-BE49-F238E27FC236}">
                    <a16:creationId xmlns:a16="http://schemas.microsoft.com/office/drawing/2014/main" id="{8B3C88E8-14A4-4473-AAAB-6A6B263D79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6" y="3101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計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46" name="Rectangle 333">
                <a:extLst>
                  <a:ext uri="{FF2B5EF4-FFF2-40B4-BE49-F238E27FC236}">
                    <a16:creationId xmlns:a16="http://schemas.microsoft.com/office/drawing/2014/main" id="{7B9C440C-40CA-4F4C-AF08-0457CEB28A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8" y="3101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精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47" name="Rectangle 334">
                <a:extLst>
                  <a:ext uri="{FF2B5EF4-FFF2-40B4-BE49-F238E27FC236}">
                    <a16:creationId xmlns:a16="http://schemas.microsoft.com/office/drawing/2014/main" id="{1F049683-F52C-49C4-BADC-5D3C9131AD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1" y="3101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算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48" name="Rectangle 335">
                <a:extLst>
                  <a:ext uri="{FF2B5EF4-FFF2-40B4-BE49-F238E27FC236}">
                    <a16:creationId xmlns:a16="http://schemas.microsoft.com/office/drawing/2014/main" id="{399D54BB-98A2-4BDE-BE31-1592363F5D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3" y="3101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額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49" name="Rectangle 336">
                <a:extLst>
                  <a:ext uri="{FF2B5EF4-FFF2-40B4-BE49-F238E27FC236}">
                    <a16:creationId xmlns:a16="http://schemas.microsoft.com/office/drawing/2014/main" id="{DBF0F338-2FF2-4318-8F7A-AA27B73E2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9" y="1825"/>
                <a:ext cx="237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定　　額　　電　　灯　　（Ｗ）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50" name="Rectangle 337">
                <a:extLst>
                  <a:ext uri="{FF2B5EF4-FFF2-40B4-BE49-F238E27FC236}">
                    <a16:creationId xmlns:a16="http://schemas.microsoft.com/office/drawing/2014/main" id="{6F01E1AC-392D-4B5C-8AA5-321B10550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6" y="1825"/>
                <a:ext cx="219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定　額　機　器　　（VA）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51" name="Rectangle 338">
                <a:extLst>
                  <a:ext uri="{FF2B5EF4-FFF2-40B4-BE49-F238E27FC236}">
                    <a16:creationId xmlns:a16="http://schemas.microsoft.com/office/drawing/2014/main" id="{087086E4-939A-4033-BBCD-A34040B56C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4" y="1790"/>
                <a:ext cx="503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新お客さま番号（翌月より適用）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52" name="Rectangle 339">
                <a:extLst>
                  <a:ext uri="{FF2B5EF4-FFF2-40B4-BE49-F238E27FC236}">
                    <a16:creationId xmlns:a16="http://schemas.microsoft.com/office/drawing/2014/main" id="{0092B6B2-93F5-4CA0-9B54-7ADF01AF3C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8" y="1837"/>
                <a:ext cx="47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ご　契　約　名　義 　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53" name="Rectangle 340">
                <a:extLst>
                  <a:ext uri="{FF2B5EF4-FFF2-40B4-BE49-F238E27FC236}">
                    <a16:creationId xmlns:a16="http://schemas.microsoft.com/office/drawing/2014/main" id="{942DA01C-968D-4AFB-942D-E0D4D94A8D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3" y="3107"/>
                <a:ext cx="391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お　　客　　様　　番　　　号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54" name="Rectangle 341">
                <a:extLst>
                  <a:ext uri="{FF2B5EF4-FFF2-40B4-BE49-F238E27FC236}">
                    <a16:creationId xmlns:a16="http://schemas.microsoft.com/office/drawing/2014/main" id="{EA4DD5A2-6587-45E5-B2A7-2EC29BBD31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5" y="1802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種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55" name="Rectangle 342">
                <a:extLst>
                  <a:ext uri="{FF2B5EF4-FFF2-40B4-BE49-F238E27FC236}">
                    <a16:creationId xmlns:a16="http://schemas.microsoft.com/office/drawing/2014/main" id="{345B8BE6-29B6-4CB1-973D-3E0FC92F48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5" y="1890"/>
                <a:ext cx="65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別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56" name="Rectangle 343">
                <a:extLst>
                  <a:ext uri="{FF2B5EF4-FFF2-40B4-BE49-F238E27FC236}">
                    <a16:creationId xmlns:a16="http://schemas.microsoft.com/office/drawing/2014/main" id="{ADFDC1CB-E947-4F3B-9EB5-A8334B1038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7" y="1885"/>
                <a:ext cx="710" cy="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10         40      100     300     500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57" name="Rectangle 344">
                <a:extLst>
                  <a:ext uri="{FF2B5EF4-FFF2-40B4-BE49-F238E27FC236}">
                    <a16:creationId xmlns:a16="http://schemas.microsoft.com/office/drawing/2014/main" id="{DAF0A568-ECFA-41A2-8512-852BAAD75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1" y="2865"/>
                <a:ext cx="201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10  W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58" name="Rectangle 345">
                <a:extLst>
                  <a:ext uri="{FF2B5EF4-FFF2-40B4-BE49-F238E27FC236}">
                    <a16:creationId xmlns:a16="http://schemas.microsoft.com/office/drawing/2014/main" id="{4C45BFC8-D2C9-461F-A93F-87815E1274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6" y="2865"/>
                <a:ext cx="154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20W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59" name="Rectangle 346">
                <a:extLst>
                  <a:ext uri="{FF2B5EF4-FFF2-40B4-BE49-F238E27FC236}">
                    <a16:creationId xmlns:a16="http://schemas.microsoft.com/office/drawing/2014/main" id="{DE449491-DBC7-4B82-A75E-0A66339D07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9" y="2871"/>
                <a:ext cx="189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ご契約口数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60" name="Rectangle 347">
                <a:extLst>
                  <a:ext uri="{FF2B5EF4-FFF2-40B4-BE49-F238E27FC236}">
                    <a16:creationId xmlns:a16="http://schemas.microsoft.com/office/drawing/2014/main" id="{A09F3EFB-ECFC-458C-A135-6C05DD6D8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1" y="3007"/>
                <a:ext cx="7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8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61" name="Rectangle 348">
                <a:extLst>
                  <a:ext uri="{FF2B5EF4-FFF2-40B4-BE49-F238E27FC236}">
                    <a16:creationId xmlns:a16="http://schemas.microsoft.com/office/drawing/2014/main" id="{8C464935-5546-49BE-A8AB-D600903F7F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" y="2865"/>
                <a:ext cx="24" cy="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郵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62" name="Rectangle 349">
                <a:extLst>
                  <a:ext uri="{FF2B5EF4-FFF2-40B4-BE49-F238E27FC236}">
                    <a16:creationId xmlns:a16="http://schemas.microsoft.com/office/drawing/2014/main" id="{C8F4E3FB-871E-4750-9395-8501326F8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" y="2918"/>
                <a:ext cx="24" cy="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送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63" name="Rectangle 350">
                <a:extLst>
                  <a:ext uri="{FF2B5EF4-FFF2-40B4-BE49-F238E27FC236}">
                    <a16:creationId xmlns:a16="http://schemas.microsoft.com/office/drawing/2014/main" id="{CC79B5EC-EFF2-4245-BD4D-810F4190BA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" y="2971"/>
                <a:ext cx="24" cy="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先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64" name="Rectangle 351">
                <a:extLst>
                  <a:ext uri="{FF2B5EF4-FFF2-40B4-BE49-F238E27FC236}">
                    <a16:creationId xmlns:a16="http://schemas.microsoft.com/office/drawing/2014/main" id="{82817E71-A619-4511-ABCA-A6E3CF6AC7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" y="3024"/>
                <a:ext cx="24" cy="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ご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65" name="Rectangle 352">
                <a:extLst>
                  <a:ext uri="{FF2B5EF4-FFF2-40B4-BE49-F238E27FC236}">
                    <a16:creationId xmlns:a16="http://schemas.microsoft.com/office/drawing/2014/main" id="{94C87CD6-ABBC-4B5A-AD1A-A09F88FDD4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" y="3077"/>
                <a:ext cx="24" cy="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住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66" name="Rectangle 353">
                <a:extLst>
                  <a:ext uri="{FF2B5EF4-FFF2-40B4-BE49-F238E27FC236}">
                    <a16:creationId xmlns:a16="http://schemas.microsoft.com/office/drawing/2014/main" id="{2CB5F633-0B12-49C4-B80F-3C4D142DFD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" y="3131"/>
                <a:ext cx="24" cy="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所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67" name="Rectangle 354">
                <a:extLst>
                  <a:ext uri="{FF2B5EF4-FFF2-40B4-BE49-F238E27FC236}">
                    <a16:creationId xmlns:a16="http://schemas.microsoft.com/office/drawing/2014/main" id="{FEA321FA-A7F1-4CC9-BEC9-4D7A672DC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0" y="1902"/>
                <a:ext cx="414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お  客  さ  ま  番  号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68" name="Line 355">
                <a:extLst>
                  <a:ext uri="{FF2B5EF4-FFF2-40B4-BE49-F238E27FC236}">
                    <a16:creationId xmlns:a16="http://schemas.microsoft.com/office/drawing/2014/main" id="{C78882BE-7707-40A5-A2A6-CFA19E15E7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7" y="1873"/>
                <a:ext cx="10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69" name="Rectangle 356">
                <a:extLst>
                  <a:ext uri="{FF2B5EF4-FFF2-40B4-BE49-F238E27FC236}">
                    <a16:creationId xmlns:a16="http://schemas.microsoft.com/office/drawing/2014/main" id="{6F5B9EDF-09EB-4130-BA33-77CC8507FE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" y="1873"/>
                <a:ext cx="102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0" name="Line 357">
                <a:extLst>
                  <a:ext uri="{FF2B5EF4-FFF2-40B4-BE49-F238E27FC236}">
                    <a16:creationId xmlns:a16="http://schemas.microsoft.com/office/drawing/2014/main" id="{593DC773-734A-4F83-BD2C-4471FF0C51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02" y="1873"/>
                <a:ext cx="146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1" name="Rectangle 358">
                <a:extLst>
                  <a:ext uri="{FF2B5EF4-FFF2-40B4-BE49-F238E27FC236}">
                    <a16:creationId xmlns:a16="http://schemas.microsoft.com/office/drawing/2014/main" id="{9A1AE230-1212-4E55-8CAD-5C9F75F42B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2" y="1873"/>
                <a:ext cx="146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2" name="Line 359">
                <a:extLst>
                  <a:ext uri="{FF2B5EF4-FFF2-40B4-BE49-F238E27FC236}">
                    <a16:creationId xmlns:a16="http://schemas.microsoft.com/office/drawing/2014/main" id="{9FCFB5DF-6F05-4ECC-A335-159DCEE0AF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" y="1991"/>
                <a:ext cx="15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3" name="Rectangle 360">
                <a:extLst>
                  <a:ext uri="{FF2B5EF4-FFF2-40B4-BE49-F238E27FC236}">
                    <a16:creationId xmlns:a16="http://schemas.microsoft.com/office/drawing/2014/main" id="{651361A3-30E3-4DC5-91F0-1A26E68C65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" y="1991"/>
                <a:ext cx="1545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4" name="Line 361">
                <a:extLst>
                  <a:ext uri="{FF2B5EF4-FFF2-40B4-BE49-F238E27FC236}">
                    <a16:creationId xmlns:a16="http://schemas.microsoft.com/office/drawing/2014/main" id="{8F194FC9-598A-4655-8C68-AFEC5B2D9F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2" y="1991"/>
                <a:ext cx="13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5" name="Rectangle 362">
                <a:extLst>
                  <a:ext uri="{FF2B5EF4-FFF2-40B4-BE49-F238E27FC236}">
                    <a16:creationId xmlns:a16="http://schemas.microsoft.com/office/drawing/2014/main" id="{B2BFC631-FF76-4374-9083-9829B365E8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2" y="1991"/>
                <a:ext cx="133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6" name="Line 363">
                <a:extLst>
                  <a:ext uri="{FF2B5EF4-FFF2-40B4-BE49-F238E27FC236}">
                    <a16:creationId xmlns:a16="http://schemas.microsoft.com/office/drawing/2014/main" id="{AA2FA8D6-9949-40F8-BE86-5A7DAF7A75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0" y="1772"/>
                <a:ext cx="0" cy="5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7" name="Rectangle 364">
                <a:extLst>
                  <a:ext uri="{FF2B5EF4-FFF2-40B4-BE49-F238E27FC236}">
                    <a16:creationId xmlns:a16="http://schemas.microsoft.com/office/drawing/2014/main" id="{77EDBBA3-D048-43A3-84B1-6CBFA09569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0" y="1772"/>
                <a:ext cx="6" cy="5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8" name="Line 365">
                <a:extLst>
                  <a:ext uri="{FF2B5EF4-FFF2-40B4-BE49-F238E27FC236}">
                    <a16:creationId xmlns:a16="http://schemas.microsoft.com/office/drawing/2014/main" id="{7222E3A9-9D10-4263-BF04-53007372AB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36" y="1772"/>
                <a:ext cx="0" cy="5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9" name="Rectangle 366">
                <a:extLst>
                  <a:ext uri="{FF2B5EF4-FFF2-40B4-BE49-F238E27FC236}">
                    <a16:creationId xmlns:a16="http://schemas.microsoft.com/office/drawing/2014/main" id="{2CFFD849-1ABF-4495-ACFE-6A9125C112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6" y="1772"/>
                <a:ext cx="6" cy="5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0" name="Line 367">
                <a:extLst>
                  <a:ext uri="{FF2B5EF4-FFF2-40B4-BE49-F238E27FC236}">
                    <a16:creationId xmlns:a16="http://schemas.microsoft.com/office/drawing/2014/main" id="{E26448AC-EB29-4235-9991-EA9E4C04FF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02" y="1991"/>
                <a:ext cx="146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1" name="Rectangle 368">
                <a:extLst>
                  <a:ext uri="{FF2B5EF4-FFF2-40B4-BE49-F238E27FC236}">
                    <a16:creationId xmlns:a16="http://schemas.microsoft.com/office/drawing/2014/main" id="{593919B0-35AB-420D-946E-C284A14BA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2" y="1991"/>
                <a:ext cx="146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2" name="Rectangle 369">
                <a:extLst>
                  <a:ext uri="{FF2B5EF4-FFF2-40B4-BE49-F238E27FC236}">
                    <a16:creationId xmlns:a16="http://schemas.microsoft.com/office/drawing/2014/main" id="{85A916BD-DC9E-4D7B-8AD8-E48DCED48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65" y="1879"/>
                <a:ext cx="5" cy="1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3" name="Line 370">
                <a:extLst>
                  <a:ext uri="{FF2B5EF4-FFF2-40B4-BE49-F238E27FC236}">
                    <a16:creationId xmlns:a16="http://schemas.microsoft.com/office/drawing/2014/main" id="{82AA646B-79F4-443A-AD69-46144511E9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" y="2097"/>
                <a:ext cx="15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4" name="Rectangle 371">
                <a:extLst>
                  <a:ext uri="{FF2B5EF4-FFF2-40B4-BE49-F238E27FC236}">
                    <a16:creationId xmlns:a16="http://schemas.microsoft.com/office/drawing/2014/main" id="{4A1FFC28-E925-49A8-BDB3-C934C62F91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" y="2097"/>
                <a:ext cx="1545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5" name="Line 372">
                <a:extLst>
                  <a:ext uri="{FF2B5EF4-FFF2-40B4-BE49-F238E27FC236}">
                    <a16:creationId xmlns:a16="http://schemas.microsoft.com/office/drawing/2014/main" id="{FEAC581D-84E6-4308-897B-3ECC9C5E03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2" y="2097"/>
                <a:ext cx="13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6" name="Rectangle 373">
                <a:extLst>
                  <a:ext uri="{FF2B5EF4-FFF2-40B4-BE49-F238E27FC236}">
                    <a16:creationId xmlns:a16="http://schemas.microsoft.com/office/drawing/2014/main" id="{96F6567C-ABC0-400C-9FD0-AAFC0046A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2" y="2097"/>
                <a:ext cx="133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7" name="Line 374">
                <a:extLst>
                  <a:ext uri="{FF2B5EF4-FFF2-40B4-BE49-F238E27FC236}">
                    <a16:creationId xmlns:a16="http://schemas.microsoft.com/office/drawing/2014/main" id="{66B3154D-2CA6-49B6-9FBD-8570CA70C6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02" y="2097"/>
                <a:ext cx="146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8" name="Rectangle 375">
                <a:extLst>
                  <a:ext uri="{FF2B5EF4-FFF2-40B4-BE49-F238E27FC236}">
                    <a16:creationId xmlns:a16="http://schemas.microsoft.com/office/drawing/2014/main" id="{48B665C2-2123-4508-B238-64BD7D76CE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2" y="2097"/>
                <a:ext cx="146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9" name="Rectangle 376">
                <a:extLst>
                  <a:ext uri="{FF2B5EF4-FFF2-40B4-BE49-F238E27FC236}">
                    <a16:creationId xmlns:a16="http://schemas.microsoft.com/office/drawing/2014/main" id="{FC4B0A3A-FBE3-4067-BDE0-5C2BCF0F48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65" y="1997"/>
                <a:ext cx="5" cy="1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0" name="Line 377">
                <a:extLst>
                  <a:ext uri="{FF2B5EF4-FFF2-40B4-BE49-F238E27FC236}">
                    <a16:creationId xmlns:a16="http://schemas.microsoft.com/office/drawing/2014/main" id="{FD8AC397-3B97-4F1D-A5A3-035E56DD12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" y="2203"/>
                <a:ext cx="15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1" name="Rectangle 378">
                <a:extLst>
                  <a:ext uri="{FF2B5EF4-FFF2-40B4-BE49-F238E27FC236}">
                    <a16:creationId xmlns:a16="http://schemas.microsoft.com/office/drawing/2014/main" id="{A7643339-6C06-4A4C-B8D0-BBB6DB3C8F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" y="2203"/>
                <a:ext cx="1545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2" name="Line 379">
                <a:extLst>
                  <a:ext uri="{FF2B5EF4-FFF2-40B4-BE49-F238E27FC236}">
                    <a16:creationId xmlns:a16="http://schemas.microsoft.com/office/drawing/2014/main" id="{09C8A5E0-FBEE-4EE2-810D-9F1CF31C63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2" y="2203"/>
                <a:ext cx="13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3" name="Rectangle 380">
                <a:extLst>
                  <a:ext uri="{FF2B5EF4-FFF2-40B4-BE49-F238E27FC236}">
                    <a16:creationId xmlns:a16="http://schemas.microsoft.com/office/drawing/2014/main" id="{6D206EAA-D3E7-4C76-AC80-759DBAF8DF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2" y="2203"/>
                <a:ext cx="133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4" name="Line 381">
                <a:extLst>
                  <a:ext uri="{FF2B5EF4-FFF2-40B4-BE49-F238E27FC236}">
                    <a16:creationId xmlns:a16="http://schemas.microsoft.com/office/drawing/2014/main" id="{064D7CA7-DE80-4B1F-900A-D4CA33FB08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02" y="2203"/>
                <a:ext cx="146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5" name="Rectangle 382">
                <a:extLst>
                  <a:ext uri="{FF2B5EF4-FFF2-40B4-BE49-F238E27FC236}">
                    <a16:creationId xmlns:a16="http://schemas.microsoft.com/office/drawing/2014/main" id="{F6376CB6-B84A-4B14-87C1-AF962E6145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2" y="2203"/>
                <a:ext cx="146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6" name="Rectangle 383">
                <a:extLst>
                  <a:ext uri="{FF2B5EF4-FFF2-40B4-BE49-F238E27FC236}">
                    <a16:creationId xmlns:a16="http://schemas.microsoft.com/office/drawing/2014/main" id="{EC2B6120-AD59-4D83-BE4B-45790300DB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65" y="2103"/>
                <a:ext cx="5" cy="1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7" name="Line 384">
                <a:extLst>
                  <a:ext uri="{FF2B5EF4-FFF2-40B4-BE49-F238E27FC236}">
                    <a16:creationId xmlns:a16="http://schemas.microsoft.com/office/drawing/2014/main" id="{F929C684-0767-4B68-87B7-7745009CA9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" y="2310"/>
                <a:ext cx="15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8" name="Rectangle 385">
                <a:extLst>
                  <a:ext uri="{FF2B5EF4-FFF2-40B4-BE49-F238E27FC236}">
                    <a16:creationId xmlns:a16="http://schemas.microsoft.com/office/drawing/2014/main" id="{3AB8BBC8-A96D-4CF4-8D8F-4E54099590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" y="2310"/>
                <a:ext cx="1545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9" name="Line 386">
                <a:extLst>
                  <a:ext uri="{FF2B5EF4-FFF2-40B4-BE49-F238E27FC236}">
                    <a16:creationId xmlns:a16="http://schemas.microsoft.com/office/drawing/2014/main" id="{FF21BEA2-64C5-4CF6-A01A-D8C3963FF3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2" y="2310"/>
                <a:ext cx="13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0" name="Rectangle 387">
                <a:extLst>
                  <a:ext uri="{FF2B5EF4-FFF2-40B4-BE49-F238E27FC236}">
                    <a16:creationId xmlns:a16="http://schemas.microsoft.com/office/drawing/2014/main" id="{F11E7234-C2D5-455F-8E52-85E9A1B283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2" y="2310"/>
                <a:ext cx="133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1" name="Line 388">
                <a:extLst>
                  <a:ext uri="{FF2B5EF4-FFF2-40B4-BE49-F238E27FC236}">
                    <a16:creationId xmlns:a16="http://schemas.microsoft.com/office/drawing/2014/main" id="{980C4E8E-855C-4211-9E2B-37CE5CB48D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02" y="2310"/>
                <a:ext cx="146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2" name="Rectangle 389">
                <a:extLst>
                  <a:ext uri="{FF2B5EF4-FFF2-40B4-BE49-F238E27FC236}">
                    <a16:creationId xmlns:a16="http://schemas.microsoft.com/office/drawing/2014/main" id="{49283B39-33BA-47D9-8DF5-AFBDF027DC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2" y="2310"/>
                <a:ext cx="146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3" name="Rectangle 390">
                <a:extLst>
                  <a:ext uri="{FF2B5EF4-FFF2-40B4-BE49-F238E27FC236}">
                    <a16:creationId xmlns:a16="http://schemas.microsoft.com/office/drawing/2014/main" id="{CA8B2290-0D80-4772-846E-44F644FF4A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65" y="2209"/>
                <a:ext cx="5" cy="10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4" name="Line 391">
                <a:extLst>
                  <a:ext uri="{FF2B5EF4-FFF2-40B4-BE49-F238E27FC236}">
                    <a16:creationId xmlns:a16="http://schemas.microsoft.com/office/drawing/2014/main" id="{01506D80-9735-4D81-9541-784F5BA7B1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" y="2416"/>
                <a:ext cx="15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5" name="Rectangle 392">
                <a:extLst>
                  <a:ext uri="{FF2B5EF4-FFF2-40B4-BE49-F238E27FC236}">
                    <a16:creationId xmlns:a16="http://schemas.microsoft.com/office/drawing/2014/main" id="{589EECAB-9CE5-44A0-AF8A-5E8760B8D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" y="2416"/>
                <a:ext cx="1545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6" name="Line 393">
                <a:extLst>
                  <a:ext uri="{FF2B5EF4-FFF2-40B4-BE49-F238E27FC236}">
                    <a16:creationId xmlns:a16="http://schemas.microsoft.com/office/drawing/2014/main" id="{DA6DA28F-6924-4873-B576-3BE238DAA3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2" y="2416"/>
                <a:ext cx="13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7" name="Rectangle 394">
                <a:extLst>
                  <a:ext uri="{FF2B5EF4-FFF2-40B4-BE49-F238E27FC236}">
                    <a16:creationId xmlns:a16="http://schemas.microsoft.com/office/drawing/2014/main" id="{FA866421-AE13-43E9-B4AB-B21CBDCB19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2" y="2416"/>
                <a:ext cx="133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8" name="Line 395">
                <a:extLst>
                  <a:ext uri="{FF2B5EF4-FFF2-40B4-BE49-F238E27FC236}">
                    <a16:creationId xmlns:a16="http://schemas.microsoft.com/office/drawing/2014/main" id="{79DD277D-D61C-49F6-8869-1B9C6C9381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02" y="2416"/>
                <a:ext cx="146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9" name="Rectangle 396">
                <a:extLst>
                  <a:ext uri="{FF2B5EF4-FFF2-40B4-BE49-F238E27FC236}">
                    <a16:creationId xmlns:a16="http://schemas.microsoft.com/office/drawing/2014/main" id="{2962E440-EB71-4CC0-9B84-765AB7194F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2" y="2416"/>
                <a:ext cx="146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10" name="Rectangle 397">
                <a:extLst>
                  <a:ext uri="{FF2B5EF4-FFF2-40B4-BE49-F238E27FC236}">
                    <a16:creationId xmlns:a16="http://schemas.microsoft.com/office/drawing/2014/main" id="{D7D4CD9D-9769-4380-91A6-8CC9E58C5B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65" y="2316"/>
                <a:ext cx="5" cy="1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11" name="Line 398">
                <a:extLst>
                  <a:ext uri="{FF2B5EF4-FFF2-40B4-BE49-F238E27FC236}">
                    <a16:creationId xmlns:a16="http://schemas.microsoft.com/office/drawing/2014/main" id="{75638284-5D32-4694-A76B-31B13C6CFD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" y="2522"/>
                <a:ext cx="15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12" name="Rectangle 399">
                <a:extLst>
                  <a:ext uri="{FF2B5EF4-FFF2-40B4-BE49-F238E27FC236}">
                    <a16:creationId xmlns:a16="http://schemas.microsoft.com/office/drawing/2014/main" id="{7CB0B04D-BE3F-4323-AEA0-F6D6BA155C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" y="2522"/>
                <a:ext cx="1545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13" name="Line 400">
                <a:extLst>
                  <a:ext uri="{FF2B5EF4-FFF2-40B4-BE49-F238E27FC236}">
                    <a16:creationId xmlns:a16="http://schemas.microsoft.com/office/drawing/2014/main" id="{8C939655-6C48-4093-AAF1-9899C8EC7B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2" y="2522"/>
                <a:ext cx="13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14" name="Rectangle 401">
                <a:extLst>
                  <a:ext uri="{FF2B5EF4-FFF2-40B4-BE49-F238E27FC236}">
                    <a16:creationId xmlns:a16="http://schemas.microsoft.com/office/drawing/2014/main" id="{E57D5B55-D5E5-4153-A12F-6430428AC2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2" y="2522"/>
                <a:ext cx="133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15" name="Line 402">
                <a:extLst>
                  <a:ext uri="{FF2B5EF4-FFF2-40B4-BE49-F238E27FC236}">
                    <a16:creationId xmlns:a16="http://schemas.microsoft.com/office/drawing/2014/main" id="{91B172DA-E773-4351-A555-47A37F3658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02" y="2522"/>
                <a:ext cx="146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16" name="Rectangle 403">
                <a:extLst>
                  <a:ext uri="{FF2B5EF4-FFF2-40B4-BE49-F238E27FC236}">
                    <a16:creationId xmlns:a16="http://schemas.microsoft.com/office/drawing/2014/main" id="{906F8E58-AA32-4FF6-B140-3E3211BBC7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2" y="2522"/>
                <a:ext cx="146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17" name="Rectangle 404">
                <a:extLst>
                  <a:ext uri="{FF2B5EF4-FFF2-40B4-BE49-F238E27FC236}">
                    <a16:creationId xmlns:a16="http://schemas.microsoft.com/office/drawing/2014/main" id="{4AA33ACC-D67A-4FF9-AAE9-DAF555EA54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65" y="2422"/>
                <a:ext cx="5" cy="1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18" name="Line 405">
                <a:extLst>
                  <a:ext uri="{FF2B5EF4-FFF2-40B4-BE49-F238E27FC236}">
                    <a16:creationId xmlns:a16="http://schemas.microsoft.com/office/drawing/2014/main" id="{A29EAF88-1EBB-495F-BA7F-74B9D05988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" y="2629"/>
                <a:ext cx="15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9" name="Rectangle 407">
              <a:extLst>
                <a:ext uri="{FF2B5EF4-FFF2-40B4-BE49-F238E27FC236}">
                  <a16:creationId xmlns:a16="http://schemas.microsoft.com/office/drawing/2014/main" id="{DE0A7D4C-D986-4306-A781-CA66ED20E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" y="2629"/>
              <a:ext cx="1545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Line 408">
              <a:extLst>
                <a:ext uri="{FF2B5EF4-FFF2-40B4-BE49-F238E27FC236}">
                  <a16:creationId xmlns:a16="http://schemas.microsoft.com/office/drawing/2014/main" id="{1EFCF242-2BB1-4B14-8A37-15830C0AA2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2" y="2629"/>
              <a:ext cx="13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409">
              <a:extLst>
                <a:ext uri="{FF2B5EF4-FFF2-40B4-BE49-F238E27FC236}">
                  <a16:creationId xmlns:a16="http://schemas.microsoft.com/office/drawing/2014/main" id="{A543D716-61FF-4FF7-90EF-A7C2B4641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2" y="2629"/>
              <a:ext cx="133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Line 410">
              <a:extLst>
                <a:ext uri="{FF2B5EF4-FFF2-40B4-BE49-F238E27FC236}">
                  <a16:creationId xmlns:a16="http://schemas.microsoft.com/office/drawing/2014/main" id="{43AAFA06-7035-4A59-B6BC-2D149C56A2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2" y="2629"/>
              <a:ext cx="146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411">
              <a:extLst>
                <a:ext uri="{FF2B5EF4-FFF2-40B4-BE49-F238E27FC236}">
                  <a16:creationId xmlns:a16="http://schemas.microsoft.com/office/drawing/2014/main" id="{81D859B9-9C6C-47F2-87E9-CCB439791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2" y="2629"/>
              <a:ext cx="1462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412">
              <a:extLst>
                <a:ext uri="{FF2B5EF4-FFF2-40B4-BE49-F238E27FC236}">
                  <a16:creationId xmlns:a16="http://schemas.microsoft.com/office/drawing/2014/main" id="{0D7AF9C4-ABF1-4044-B35C-DD94EBE77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5" y="2528"/>
              <a:ext cx="5" cy="1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Line 413">
              <a:extLst>
                <a:ext uri="{FF2B5EF4-FFF2-40B4-BE49-F238E27FC236}">
                  <a16:creationId xmlns:a16="http://schemas.microsoft.com/office/drawing/2014/main" id="{4F58C032-EE68-4646-9900-515481AC73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5" y="2735"/>
              <a:ext cx="154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Rectangle 414">
              <a:extLst>
                <a:ext uri="{FF2B5EF4-FFF2-40B4-BE49-F238E27FC236}">
                  <a16:creationId xmlns:a16="http://schemas.microsoft.com/office/drawing/2014/main" id="{97011E08-6A48-4DA1-BECB-A9A32FFD2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" y="2735"/>
              <a:ext cx="1545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Line 415">
              <a:extLst>
                <a:ext uri="{FF2B5EF4-FFF2-40B4-BE49-F238E27FC236}">
                  <a16:creationId xmlns:a16="http://schemas.microsoft.com/office/drawing/2014/main" id="{1FDFD5E2-3B5C-4551-8CC5-0F3799B467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2" y="2735"/>
              <a:ext cx="13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416">
              <a:extLst>
                <a:ext uri="{FF2B5EF4-FFF2-40B4-BE49-F238E27FC236}">
                  <a16:creationId xmlns:a16="http://schemas.microsoft.com/office/drawing/2014/main" id="{274FE0D6-A11F-440C-926E-9CE7F4452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2" y="2735"/>
              <a:ext cx="133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417">
              <a:extLst>
                <a:ext uri="{FF2B5EF4-FFF2-40B4-BE49-F238E27FC236}">
                  <a16:creationId xmlns:a16="http://schemas.microsoft.com/office/drawing/2014/main" id="{C82E727B-178B-40C6-B9E3-4B6D5B5105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2" y="2735"/>
              <a:ext cx="146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418">
              <a:extLst>
                <a:ext uri="{FF2B5EF4-FFF2-40B4-BE49-F238E27FC236}">
                  <a16:creationId xmlns:a16="http://schemas.microsoft.com/office/drawing/2014/main" id="{9617C774-1EF9-47EF-810B-7A34402D7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2" y="2735"/>
              <a:ext cx="1462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Rectangle 419">
              <a:extLst>
                <a:ext uri="{FF2B5EF4-FFF2-40B4-BE49-F238E27FC236}">
                  <a16:creationId xmlns:a16="http://schemas.microsoft.com/office/drawing/2014/main" id="{4294EF36-2B74-4695-95FB-7B65CE647C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5" y="2635"/>
              <a:ext cx="5" cy="1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420">
              <a:extLst>
                <a:ext uri="{FF2B5EF4-FFF2-40B4-BE49-F238E27FC236}">
                  <a16:creationId xmlns:a16="http://schemas.microsoft.com/office/drawing/2014/main" id="{FC39FA8D-FCE7-424A-A3E5-F2F90A739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" y="2841"/>
              <a:ext cx="17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421">
              <a:extLst>
                <a:ext uri="{FF2B5EF4-FFF2-40B4-BE49-F238E27FC236}">
                  <a16:creationId xmlns:a16="http://schemas.microsoft.com/office/drawing/2014/main" id="{B620957B-5B1F-474D-A37E-77F4A4D9C3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284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422">
              <a:extLst>
                <a:ext uri="{FF2B5EF4-FFF2-40B4-BE49-F238E27FC236}">
                  <a16:creationId xmlns:a16="http://schemas.microsoft.com/office/drawing/2014/main" id="{2807C9C8-F4E5-40EC-9602-6B87E86A1A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5" y="2841"/>
              <a:ext cx="1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423">
              <a:extLst>
                <a:ext uri="{FF2B5EF4-FFF2-40B4-BE49-F238E27FC236}">
                  <a16:creationId xmlns:a16="http://schemas.microsoft.com/office/drawing/2014/main" id="{21BC1E81-E311-4F71-9A13-D2872698BA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7" y="2853"/>
              <a:ext cx="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424">
              <a:extLst>
                <a:ext uri="{FF2B5EF4-FFF2-40B4-BE49-F238E27FC236}">
                  <a16:creationId xmlns:a16="http://schemas.microsoft.com/office/drawing/2014/main" id="{02EEC243-7B79-4EB0-8AFB-A90E32562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7" y="2853"/>
              <a:ext cx="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425">
              <a:extLst>
                <a:ext uri="{FF2B5EF4-FFF2-40B4-BE49-F238E27FC236}">
                  <a16:creationId xmlns:a16="http://schemas.microsoft.com/office/drawing/2014/main" id="{88D7BBE7-4AA8-4469-A9AC-C72B1A6E58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2841"/>
              <a:ext cx="23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426">
              <a:extLst>
                <a:ext uri="{FF2B5EF4-FFF2-40B4-BE49-F238E27FC236}">
                  <a16:creationId xmlns:a16="http://schemas.microsoft.com/office/drawing/2014/main" id="{9BAED9E2-1B78-4343-8F2B-CBA8D75624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3" y="2841"/>
              <a:ext cx="2315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Line 427">
              <a:extLst>
                <a:ext uri="{FF2B5EF4-FFF2-40B4-BE49-F238E27FC236}">
                  <a16:creationId xmlns:a16="http://schemas.microsoft.com/office/drawing/2014/main" id="{BCBC8241-F20D-43B7-85B6-1D96F08D8B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2853"/>
              <a:ext cx="23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428">
              <a:extLst>
                <a:ext uri="{FF2B5EF4-FFF2-40B4-BE49-F238E27FC236}">
                  <a16:creationId xmlns:a16="http://schemas.microsoft.com/office/drawing/2014/main" id="{08C6DC69-65A6-4A6E-BA5B-DDCE0464F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3" y="2853"/>
              <a:ext cx="2315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2" name="Rectangle 429">
              <a:extLst>
                <a:ext uri="{FF2B5EF4-FFF2-40B4-BE49-F238E27FC236}">
                  <a16:creationId xmlns:a16="http://schemas.microsoft.com/office/drawing/2014/main" id="{340299F5-4F69-46C2-AE8D-441D1BFD9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4" y="1772"/>
              <a:ext cx="12" cy="10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3" name="Line 430">
              <a:extLst>
                <a:ext uri="{FF2B5EF4-FFF2-40B4-BE49-F238E27FC236}">
                  <a16:creationId xmlns:a16="http://schemas.microsoft.com/office/drawing/2014/main" id="{EED298C6-4DE9-46F9-981C-8BB9689A99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8" y="1772"/>
              <a:ext cx="0" cy="10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5" name="Rectangle 431">
              <a:extLst>
                <a:ext uri="{FF2B5EF4-FFF2-40B4-BE49-F238E27FC236}">
                  <a16:creationId xmlns:a16="http://schemas.microsoft.com/office/drawing/2014/main" id="{3525139D-D6F2-47A9-92C1-749CF9417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8" y="1772"/>
              <a:ext cx="6" cy="106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6" name="Line 432">
              <a:extLst>
                <a:ext uri="{FF2B5EF4-FFF2-40B4-BE49-F238E27FC236}">
                  <a16:creationId xmlns:a16="http://schemas.microsoft.com/office/drawing/2014/main" id="{1F013EEB-63BE-48ED-A2E6-A3FBAC1DC2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91" y="1772"/>
              <a:ext cx="0" cy="10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7" name="Rectangle 433">
              <a:extLst>
                <a:ext uri="{FF2B5EF4-FFF2-40B4-BE49-F238E27FC236}">
                  <a16:creationId xmlns:a16="http://schemas.microsoft.com/office/drawing/2014/main" id="{0378B138-FA29-4CE3-90BA-E8E514947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1" y="1772"/>
              <a:ext cx="6" cy="106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8" name="Line 434">
              <a:extLst>
                <a:ext uri="{FF2B5EF4-FFF2-40B4-BE49-F238E27FC236}">
                  <a16:creationId xmlns:a16="http://schemas.microsoft.com/office/drawing/2014/main" id="{0CDE0344-9F9A-474E-800B-EB45A3FDF4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" y="1772"/>
              <a:ext cx="0" cy="10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9" name="Rectangle 435">
              <a:extLst>
                <a:ext uri="{FF2B5EF4-FFF2-40B4-BE49-F238E27FC236}">
                  <a16:creationId xmlns:a16="http://schemas.microsoft.com/office/drawing/2014/main" id="{BCF4EAD3-6839-4C8D-8592-06130AE6A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1" y="1772"/>
              <a:ext cx="6" cy="106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0" name="Line 436">
              <a:extLst>
                <a:ext uri="{FF2B5EF4-FFF2-40B4-BE49-F238E27FC236}">
                  <a16:creationId xmlns:a16="http://schemas.microsoft.com/office/drawing/2014/main" id="{4293E405-5D70-406E-808D-F404FD34D8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5" y="1772"/>
              <a:ext cx="0" cy="10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1" name="Rectangle 437">
              <a:extLst>
                <a:ext uri="{FF2B5EF4-FFF2-40B4-BE49-F238E27FC236}">
                  <a16:creationId xmlns:a16="http://schemas.microsoft.com/office/drawing/2014/main" id="{A058CC45-0BD7-4F6D-AC60-FB25B99B47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5" y="1772"/>
              <a:ext cx="6" cy="106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2" name="Line 438">
              <a:extLst>
                <a:ext uri="{FF2B5EF4-FFF2-40B4-BE49-F238E27FC236}">
                  <a16:creationId xmlns:a16="http://schemas.microsoft.com/office/drawing/2014/main" id="{EC23F8ED-0A9C-4C28-9F90-C4C442321D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6" y="1997"/>
              <a:ext cx="0" cy="84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3" name="Rectangle 439">
              <a:extLst>
                <a:ext uri="{FF2B5EF4-FFF2-40B4-BE49-F238E27FC236}">
                  <a16:creationId xmlns:a16="http://schemas.microsoft.com/office/drawing/2014/main" id="{06BB0E20-1841-45B3-93DC-9135A7F4F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6" y="1997"/>
              <a:ext cx="6" cy="84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4" name="Line 440">
              <a:extLst>
                <a:ext uri="{FF2B5EF4-FFF2-40B4-BE49-F238E27FC236}">
                  <a16:creationId xmlns:a16="http://schemas.microsoft.com/office/drawing/2014/main" id="{E17BD5C1-A36E-4F3C-8111-17EC8E65C9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74" y="1772"/>
              <a:ext cx="0" cy="10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5" name="Rectangle 441">
              <a:extLst>
                <a:ext uri="{FF2B5EF4-FFF2-40B4-BE49-F238E27FC236}">
                  <a16:creationId xmlns:a16="http://schemas.microsoft.com/office/drawing/2014/main" id="{161B4A9F-0932-460B-92B0-D93AFB039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4" y="1772"/>
              <a:ext cx="6" cy="106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6" name="Line 442">
              <a:extLst>
                <a:ext uri="{FF2B5EF4-FFF2-40B4-BE49-F238E27FC236}">
                  <a16:creationId xmlns:a16="http://schemas.microsoft.com/office/drawing/2014/main" id="{0B7923E8-D1E7-49F2-96D1-A407156177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2841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7" name="Rectangle 443">
              <a:extLst>
                <a:ext uri="{FF2B5EF4-FFF2-40B4-BE49-F238E27FC236}">
                  <a16:creationId xmlns:a16="http://schemas.microsoft.com/office/drawing/2014/main" id="{2842A718-8101-49C0-9423-D973E2A4B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5" y="2841"/>
              <a:ext cx="6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8" name="Line 444">
              <a:extLst>
                <a:ext uri="{FF2B5EF4-FFF2-40B4-BE49-F238E27FC236}">
                  <a16:creationId xmlns:a16="http://schemas.microsoft.com/office/drawing/2014/main" id="{FBCB34F2-CB39-4C46-AD45-47D7A33CFA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7" y="2853"/>
              <a:ext cx="0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9" name="Rectangle 445">
              <a:extLst>
                <a:ext uri="{FF2B5EF4-FFF2-40B4-BE49-F238E27FC236}">
                  <a16:creationId xmlns:a16="http://schemas.microsoft.com/office/drawing/2014/main" id="{5FF16F0F-75BE-4F6D-8014-A3B6BC1E9E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7" y="2853"/>
              <a:ext cx="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0" name="Rectangle 446">
              <a:extLst>
                <a:ext uri="{FF2B5EF4-FFF2-40B4-BE49-F238E27FC236}">
                  <a16:creationId xmlns:a16="http://schemas.microsoft.com/office/drawing/2014/main" id="{FFDACC25-CD08-44FA-96A9-356E409C4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7" y="3077"/>
              <a:ext cx="308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1" name="Line 447">
              <a:extLst>
                <a:ext uri="{FF2B5EF4-FFF2-40B4-BE49-F238E27FC236}">
                  <a16:creationId xmlns:a16="http://schemas.microsoft.com/office/drawing/2014/main" id="{D8DEB2A2-CCCE-4A5E-82D7-010D8EF3EB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7" y="3077"/>
              <a:ext cx="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2" name="Rectangle 448">
              <a:extLst>
                <a:ext uri="{FF2B5EF4-FFF2-40B4-BE49-F238E27FC236}">
                  <a16:creationId xmlns:a16="http://schemas.microsoft.com/office/drawing/2014/main" id="{206D467F-241F-40CC-80CC-669D0FAB6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7" y="3077"/>
              <a:ext cx="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3" name="Line 449">
              <a:extLst>
                <a:ext uri="{FF2B5EF4-FFF2-40B4-BE49-F238E27FC236}">
                  <a16:creationId xmlns:a16="http://schemas.microsoft.com/office/drawing/2014/main" id="{2B462DF9-B4C7-405F-809C-C8A2881C54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3089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4" name="Rectangle 450">
              <a:extLst>
                <a:ext uri="{FF2B5EF4-FFF2-40B4-BE49-F238E27FC236}">
                  <a16:creationId xmlns:a16="http://schemas.microsoft.com/office/drawing/2014/main" id="{A116FC5A-1093-4E7C-808B-01A209F48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5" y="3089"/>
              <a:ext cx="1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5" name="Line 451">
              <a:extLst>
                <a:ext uri="{FF2B5EF4-FFF2-40B4-BE49-F238E27FC236}">
                  <a16:creationId xmlns:a16="http://schemas.microsoft.com/office/drawing/2014/main" id="{5E00E474-5AEE-44BE-9EBA-437305837D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8" y="2853"/>
              <a:ext cx="0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6" name="Rectangle 452">
              <a:extLst>
                <a:ext uri="{FF2B5EF4-FFF2-40B4-BE49-F238E27FC236}">
                  <a16:creationId xmlns:a16="http://schemas.microsoft.com/office/drawing/2014/main" id="{07B4B8E7-8BEE-4D90-ACD1-73AAFAAFD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8" y="2853"/>
              <a:ext cx="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7" name="Line 453">
              <a:extLst>
                <a:ext uri="{FF2B5EF4-FFF2-40B4-BE49-F238E27FC236}">
                  <a16:creationId xmlns:a16="http://schemas.microsoft.com/office/drawing/2014/main" id="{00B03854-4197-446B-8E31-141138BA17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0" y="2841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8" name="Rectangle 454">
              <a:extLst>
                <a:ext uri="{FF2B5EF4-FFF2-40B4-BE49-F238E27FC236}">
                  <a16:creationId xmlns:a16="http://schemas.microsoft.com/office/drawing/2014/main" id="{EF50A443-2A79-4ABD-90D4-B6D33C908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0" y="2841"/>
              <a:ext cx="6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9" name="Line 455">
              <a:extLst>
                <a:ext uri="{FF2B5EF4-FFF2-40B4-BE49-F238E27FC236}">
                  <a16:creationId xmlns:a16="http://schemas.microsoft.com/office/drawing/2014/main" id="{49310F21-8C52-4AA9-BD54-4920864B2C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3077"/>
              <a:ext cx="23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0" name="Rectangle 456">
              <a:extLst>
                <a:ext uri="{FF2B5EF4-FFF2-40B4-BE49-F238E27FC236}">
                  <a16:creationId xmlns:a16="http://schemas.microsoft.com/office/drawing/2014/main" id="{8EEC6034-CC92-4FC8-A77B-B0500FFB6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3" y="3077"/>
              <a:ext cx="2315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1" name="Line 457">
              <a:extLst>
                <a:ext uri="{FF2B5EF4-FFF2-40B4-BE49-F238E27FC236}">
                  <a16:creationId xmlns:a16="http://schemas.microsoft.com/office/drawing/2014/main" id="{271057A2-BC19-45D7-B022-71587BD00D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3089"/>
              <a:ext cx="23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2" name="Rectangle 458">
              <a:extLst>
                <a:ext uri="{FF2B5EF4-FFF2-40B4-BE49-F238E27FC236}">
                  <a16:creationId xmlns:a16="http://schemas.microsoft.com/office/drawing/2014/main" id="{AE3874AA-D7CF-44DE-921B-C7EBE1622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3" y="3089"/>
              <a:ext cx="2315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3" name="Rectangle 459">
              <a:extLst>
                <a:ext uri="{FF2B5EF4-FFF2-40B4-BE49-F238E27FC236}">
                  <a16:creationId xmlns:a16="http://schemas.microsoft.com/office/drawing/2014/main" id="{0E26AF9F-7B01-46DC-9E7A-188E2EE3F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5" y="2741"/>
              <a:ext cx="5" cy="1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4" name="Line 460">
              <a:extLst>
                <a:ext uri="{FF2B5EF4-FFF2-40B4-BE49-F238E27FC236}">
                  <a16:creationId xmlns:a16="http://schemas.microsoft.com/office/drawing/2014/main" id="{C0470AEB-A61F-4113-ABA3-9608EEFC07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5" y="3172"/>
              <a:ext cx="14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5" name="Rectangle 461">
              <a:extLst>
                <a:ext uri="{FF2B5EF4-FFF2-40B4-BE49-F238E27FC236}">
                  <a16:creationId xmlns:a16="http://schemas.microsoft.com/office/drawing/2014/main" id="{976D0DC4-5F88-4363-B407-DB3BFCF38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" y="3172"/>
              <a:ext cx="1421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6" name="Line 462">
              <a:extLst>
                <a:ext uri="{FF2B5EF4-FFF2-40B4-BE49-F238E27FC236}">
                  <a16:creationId xmlns:a16="http://schemas.microsoft.com/office/drawing/2014/main" id="{51588351-794D-4615-99B3-4E937F3E0F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2859"/>
              <a:ext cx="0" cy="2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7" name="Rectangle 463">
              <a:extLst>
                <a:ext uri="{FF2B5EF4-FFF2-40B4-BE49-F238E27FC236}">
                  <a16:creationId xmlns:a16="http://schemas.microsoft.com/office/drawing/2014/main" id="{AEE20933-BAEF-4AA3-9538-BE140BF35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5" y="2859"/>
              <a:ext cx="6" cy="2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8" name="Line 464">
              <a:extLst>
                <a:ext uri="{FF2B5EF4-FFF2-40B4-BE49-F238E27FC236}">
                  <a16:creationId xmlns:a16="http://schemas.microsoft.com/office/drawing/2014/main" id="{C669DB12-4A9F-4979-A331-DA4BA0DB04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7" y="2859"/>
              <a:ext cx="0" cy="2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9" name="Rectangle 465">
              <a:extLst>
                <a:ext uri="{FF2B5EF4-FFF2-40B4-BE49-F238E27FC236}">
                  <a16:creationId xmlns:a16="http://schemas.microsoft.com/office/drawing/2014/main" id="{D687CDE7-D96D-4AEA-8845-40A113E39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7" y="2859"/>
              <a:ext cx="6" cy="2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0" name="Line 466">
              <a:extLst>
                <a:ext uri="{FF2B5EF4-FFF2-40B4-BE49-F238E27FC236}">
                  <a16:creationId xmlns:a16="http://schemas.microsoft.com/office/drawing/2014/main" id="{98646A91-7297-4FC5-B903-B9ED5FD029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5" y="2859"/>
              <a:ext cx="0" cy="2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1" name="Rectangle 467">
              <a:extLst>
                <a:ext uri="{FF2B5EF4-FFF2-40B4-BE49-F238E27FC236}">
                  <a16:creationId xmlns:a16="http://schemas.microsoft.com/office/drawing/2014/main" id="{2C15BF9C-936B-4DCA-BA3F-C993F340A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5" y="2859"/>
              <a:ext cx="6" cy="2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2" name="Line 468">
              <a:extLst>
                <a:ext uri="{FF2B5EF4-FFF2-40B4-BE49-F238E27FC236}">
                  <a16:creationId xmlns:a16="http://schemas.microsoft.com/office/drawing/2014/main" id="{23E7257E-6B19-4E91-B781-012FAB04D6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0" y="1997"/>
              <a:ext cx="0" cy="84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3" name="Rectangle 469">
              <a:extLst>
                <a:ext uri="{FF2B5EF4-FFF2-40B4-BE49-F238E27FC236}">
                  <a16:creationId xmlns:a16="http://schemas.microsoft.com/office/drawing/2014/main" id="{1010262E-2660-4389-BD12-01CB152F3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1997"/>
              <a:ext cx="6" cy="84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4" name="Line 470">
              <a:extLst>
                <a:ext uri="{FF2B5EF4-FFF2-40B4-BE49-F238E27FC236}">
                  <a16:creationId xmlns:a16="http://schemas.microsoft.com/office/drawing/2014/main" id="{F7644103-7630-4772-9228-6BA8D89D4C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6" y="2859"/>
              <a:ext cx="0" cy="2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5" name="Rectangle 471">
              <a:extLst>
                <a:ext uri="{FF2B5EF4-FFF2-40B4-BE49-F238E27FC236}">
                  <a16:creationId xmlns:a16="http://schemas.microsoft.com/office/drawing/2014/main" id="{EF8635DB-F1F6-4018-A9B7-6BF47D5A5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6" y="2859"/>
              <a:ext cx="6" cy="2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6" name="Rectangle 472">
              <a:extLst>
                <a:ext uri="{FF2B5EF4-FFF2-40B4-BE49-F238E27FC236}">
                  <a16:creationId xmlns:a16="http://schemas.microsoft.com/office/drawing/2014/main" id="{7957B42B-0E01-4961-B458-7320156FC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3" y="1760"/>
              <a:ext cx="12" cy="15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7" name="Line 473">
              <a:extLst>
                <a:ext uri="{FF2B5EF4-FFF2-40B4-BE49-F238E27FC236}">
                  <a16:creationId xmlns:a16="http://schemas.microsoft.com/office/drawing/2014/main" id="{22640ED7-5107-4B02-BD07-7E920D93D7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4" y="1772"/>
              <a:ext cx="0" cy="10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8" name="Rectangle 474">
              <a:extLst>
                <a:ext uri="{FF2B5EF4-FFF2-40B4-BE49-F238E27FC236}">
                  <a16:creationId xmlns:a16="http://schemas.microsoft.com/office/drawing/2014/main" id="{D6806BC7-D4D4-4FFF-983C-8182C3E33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1772"/>
              <a:ext cx="6" cy="106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9" name="Rectangle 475">
              <a:extLst>
                <a:ext uri="{FF2B5EF4-FFF2-40B4-BE49-F238E27FC236}">
                  <a16:creationId xmlns:a16="http://schemas.microsoft.com/office/drawing/2014/main" id="{938E8302-0914-4928-AA1C-7137F503F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0" y="1772"/>
              <a:ext cx="12" cy="10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0" name="Line 476">
              <a:extLst>
                <a:ext uri="{FF2B5EF4-FFF2-40B4-BE49-F238E27FC236}">
                  <a16:creationId xmlns:a16="http://schemas.microsoft.com/office/drawing/2014/main" id="{C583BC4C-46C8-4970-B145-CB0788F491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" y="3095"/>
              <a:ext cx="0" cy="19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1" name="Rectangle 477">
              <a:extLst>
                <a:ext uri="{FF2B5EF4-FFF2-40B4-BE49-F238E27FC236}">
                  <a16:creationId xmlns:a16="http://schemas.microsoft.com/office/drawing/2014/main" id="{5A3061C8-EE6C-441E-BEEF-E3C34422F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1" y="3095"/>
              <a:ext cx="6" cy="1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2" name="Line 478">
              <a:extLst>
                <a:ext uri="{FF2B5EF4-FFF2-40B4-BE49-F238E27FC236}">
                  <a16:creationId xmlns:a16="http://schemas.microsoft.com/office/drawing/2014/main" id="{23565E19-B1E8-44C5-A7B8-74C1BF6659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5" y="3095"/>
              <a:ext cx="0" cy="19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3" name="Rectangle 479">
              <a:extLst>
                <a:ext uri="{FF2B5EF4-FFF2-40B4-BE49-F238E27FC236}">
                  <a16:creationId xmlns:a16="http://schemas.microsoft.com/office/drawing/2014/main" id="{AEA83069-A3F2-4F94-BB41-6758C52AF7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5" y="3095"/>
              <a:ext cx="6" cy="1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4" name="Rectangle 480">
              <a:extLst>
                <a:ext uri="{FF2B5EF4-FFF2-40B4-BE49-F238E27FC236}">
                  <a16:creationId xmlns:a16="http://schemas.microsoft.com/office/drawing/2014/main" id="{697C6794-6DEA-4329-9050-BB4A39C48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0" y="1772"/>
              <a:ext cx="12" cy="106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5" name="Line 481">
              <a:extLst>
                <a:ext uri="{FF2B5EF4-FFF2-40B4-BE49-F238E27FC236}">
                  <a16:creationId xmlns:a16="http://schemas.microsoft.com/office/drawing/2014/main" id="{2776FCE2-05D8-4444-A368-AA10367300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0" y="3095"/>
              <a:ext cx="0" cy="19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6" name="Rectangle 482">
              <a:extLst>
                <a:ext uri="{FF2B5EF4-FFF2-40B4-BE49-F238E27FC236}">
                  <a16:creationId xmlns:a16="http://schemas.microsoft.com/office/drawing/2014/main" id="{F6C56EE6-523C-4294-B2D3-BC35889CE5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3095"/>
              <a:ext cx="6" cy="1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7" name="Line 483">
              <a:extLst>
                <a:ext uri="{FF2B5EF4-FFF2-40B4-BE49-F238E27FC236}">
                  <a16:creationId xmlns:a16="http://schemas.microsoft.com/office/drawing/2014/main" id="{4BFDDE43-01F9-4552-B51E-1E5EDABE46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6" y="1772"/>
              <a:ext cx="0" cy="10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8" name="Rectangle 484">
              <a:extLst>
                <a:ext uri="{FF2B5EF4-FFF2-40B4-BE49-F238E27FC236}">
                  <a16:creationId xmlns:a16="http://schemas.microsoft.com/office/drawing/2014/main" id="{808DF055-79EC-4DBD-90CA-81A5B4EB6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6" y="1772"/>
              <a:ext cx="6" cy="106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9" name="Line 485">
              <a:extLst>
                <a:ext uri="{FF2B5EF4-FFF2-40B4-BE49-F238E27FC236}">
                  <a16:creationId xmlns:a16="http://schemas.microsoft.com/office/drawing/2014/main" id="{1F6E8B5F-427D-4F3B-8A2F-BDC37DED26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6" y="3095"/>
              <a:ext cx="0" cy="19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0" name="Rectangle 486">
              <a:extLst>
                <a:ext uri="{FF2B5EF4-FFF2-40B4-BE49-F238E27FC236}">
                  <a16:creationId xmlns:a16="http://schemas.microsoft.com/office/drawing/2014/main" id="{C4ED8C04-C3DF-4894-8677-3885543A1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6" y="3095"/>
              <a:ext cx="6" cy="1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1" name="Line 487">
              <a:extLst>
                <a:ext uri="{FF2B5EF4-FFF2-40B4-BE49-F238E27FC236}">
                  <a16:creationId xmlns:a16="http://schemas.microsoft.com/office/drawing/2014/main" id="{8799F807-6259-4E7D-8071-CA5345A7AA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8" y="2859"/>
              <a:ext cx="0" cy="2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2" name="Rectangle 488">
              <a:extLst>
                <a:ext uri="{FF2B5EF4-FFF2-40B4-BE49-F238E27FC236}">
                  <a16:creationId xmlns:a16="http://schemas.microsoft.com/office/drawing/2014/main" id="{394E5341-1954-44B7-8CF3-33076E1F6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8" y="2859"/>
              <a:ext cx="6" cy="2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3" name="Line 489">
              <a:extLst>
                <a:ext uri="{FF2B5EF4-FFF2-40B4-BE49-F238E27FC236}">
                  <a16:creationId xmlns:a16="http://schemas.microsoft.com/office/drawing/2014/main" id="{202BA491-DDD7-4106-A99D-089C95D63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0" y="2859"/>
              <a:ext cx="0" cy="2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4" name="Rectangle 490">
              <a:extLst>
                <a:ext uri="{FF2B5EF4-FFF2-40B4-BE49-F238E27FC236}">
                  <a16:creationId xmlns:a16="http://schemas.microsoft.com/office/drawing/2014/main" id="{0DB4839D-FE1A-4992-8FC1-CA52C5ABB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0" y="2859"/>
              <a:ext cx="6" cy="2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5" name="Line 491">
              <a:extLst>
                <a:ext uri="{FF2B5EF4-FFF2-40B4-BE49-F238E27FC236}">
                  <a16:creationId xmlns:a16="http://schemas.microsoft.com/office/drawing/2014/main" id="{8963BA8E-0E34-47B8-9599-8D0A2E587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0" y="2853"/>
              <a:ext cx="0" cy="2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6" name="Rectangle 492">
              <a:extLst>
                <a:ext uri="{FF2B5EF4-FFF2-40B4-BE49-F238E27FC236}">
                  <a16:creationId xmlns:a16="http://schemas.microsoft.com/office/drawing/2014/main" id="{B33F5822-7E4F-4AC1-B579-ED4FF348D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0" y="2853"/>
              <a:ext cx="6" cy="2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7" name="Line 493">
              <a:extLst>
                <a:ext uri="{FF2B5EF4-FFF2-40B4-BE49-F238E27FC236}">
                  <a16:creationId xmlns:a16="http://schemas.microsoft.com/office/drawing/2014/main" id="{EDB0937A-0AF3-45BA-B9D1-67047C5BA8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8" y="2853"/>
              <a:ext cx="0" cy="2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8" name="Rectangle 494">
              <a:extLst>
                <a:ext uri="{FF2B5EF4-FFF2-40B4-BE49-F238E27FC236}">
                  <a16:creationId xmlns:a16="http://schemas.microsoft.com/office/drawing/2014/main" id="{8FE6943F-9934-4A4C-827B-6435D6BA9A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8" y="2853"/>
              <a:ext cx="6" cy="2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9" name="Line 495">
              <a:extLst>
                <a:ext uri="{FF2B5EF4-FFF2-40B4-BE49-F238E27FC236}">
                  <a16:creationId xmlns:a16="http://schemas.microsoft.com/office/drawing/2014/main" id="{BFDC7C8F-74A2-43CD-823E-3CC1407E20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91" y="2853"/>
              <a:ext cx="0" cy="2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0" name="Rectangle 496">
              <a:extLst>
                <a:ext uri="{FF2B5EF4-FFF2-40B4-BE49-F238E27FC236}">
                  <a16:creationId xmlns:a16="http://schemas.microsoft.com/office/drawing/2014/main" id="{58337F39-95CC-4CB4-9E8B-C87840B11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1" y="2853"/>
              <a:ext cx="6" cy="2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1" name="Line 497">
              <a:extLst>
                <a:ext uri="{FF2B5EF4-FFF2-40B4-BE49-F238E27FC236}">
                  <a16:creationId xmlns:a16="http://schemas.microsoft.com/office/drawing/2014/main" id="{28DCA2AA-3071-4910-A0C3-BA30CBD8CC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65" y="3089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2" name="Rectangle 498">
              <a:extLst>
                <a:ext uri="{FF2B5EF4-FFF2-40B4-BE49-F238E27FC236}">
                  <a16:creationId xmlns:a16="http://schemas.microsoft.com/office/drawing/2014/main" id="{D2F00E4C-29F5-43D1-8766-9C37DD46A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5" y="3089"/>
              <a:ext cx="5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3" name="Line 499">
              <a:extLst>
                <a:ext uri="{FF2B5EF4-FFF2-40B4-BE49-F238E27FC236}">
                  <a16:creationId xmlns:a16="http://schemas.microsoft.com/office/drawing/2014/main" id="{A251BF16-294D-4F53-93B9-4207FD73BE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0" y="2853"/>
              <a:ext cx="0" cy="3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4" name="Rectangle 500">
              <a:extLst>
                <a:ext uri="{FF2B5EF4-FFF2-40B4-BE49-F238E27FC236}">
                  <a16:creationId xmlns:a16="http://schemas.microsoft.com/office/drawing/2014/main" id="{292C6FF1-51A9-4421-81A0-8359A90A2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" y="2853"/>
              <a:ext cx="6" cy="3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5" name="Rectangle 501">
              <a:extLst>
                <a:ext uri="{FF2B5EF4-FFF2-40B4-BE49-F238E27FC236}">
                  <a16:creationId xmlns:a16="http://schemas.microsoft.com/office/drawing/2014/main" id="{25C5A329-9BC1-4419-B3A2-AB7F7E6B1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6" y="2853"/>
              <a:ext cx="11" cy="4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6" name="Line 502">
              <a:extLst>
                <a:ext uri="{FF2B5EF4-FFF2-40B4-BE49-F238E27FC236}">
                  <a16:creationId xmlns:a16="http://schemas.microsoft.com/office/drawing/2014/main" id="{195C4248-B7C7-419C-9F19-F1B29D7886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7" y="3077"/>
              <a:ext cx="0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7" name="Rectangle 503">
              <a:extLst>
                <a:ext uri="{FF2B5EF4-FFF2-40B4-BE49-F238E27FC236}">
                  <a16:creationId xmlns:a16="http://schemas.microsoft.com/office/drawing/2014/main" id="{B9BAA1F0-EBC9-4BC5-B8BA-54A64665E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7" y="3077"/>
              <a:ext cx="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8" name="Line 504">
              <a:extLst>
                <a:ext uri="{FF2B5EF4-FFF2-40B4-BE49-F238E27FC236}">
                  <a16:creationId xmlns:a16="http://schemas.microsoft.com/office/drawing/2014/main" id="{1AF097F8-5BB1-4B75-9BBA-853CBA340F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3077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9" name="Rectangle 505">
              <a:extLst>
                <a:ext uri="{FF2B5EF4-FFF2-40B4-BE49-F238E27FC236}">
                  <a16:creationId xmlns:a16="http://schemas.microsoft.com/office/drawing/2014/main" id="{DE22F07D-2236-4581-8110-93A24D844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5" y="3077"/>
              <a:ext cx="6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0" name="Line 506">
              <a:extLst>
                <a:ext uri="{FF2B5EF4-FFF2-40B4-BE49-F238E27FC236}">
                  <a16:creationId xmlns:a16="http://schemas.microsoft.com/office/drawing/2014/main" id="{F69634F9-4942-477E-9362-38BF9C72D3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0" y="3077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1" name="Rectangle 507">
              <a:extLst>
                <a:ext uri="{FF2B5EF4-FFF2-40B4-BE49-F238E27FC236}">
                  <a16:creationId xmlns:a16="http://schemas.microsoft.com/office/drawing/2014/main" id="{72E6207A-D544-4519-945F-7D0AFCD66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0" y="3077"/>
              <a:ext cx="6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2" name="Line 508">
              <a:extLst>
                <a:ext uri="{FF2B5EF4-FFF2-40B4-BE49-F238E27FC236}">
                  <a16:creationId xmlns:a16="http://schemas.microsoft.com/office/drawing/2014/main" id="{B7329A55-557D-4DE2-B98F-3985706614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8" y="3077"/>
              <a:ext cx="0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3" name="Rectangle 509">
              <a:extLst>
                <a:ext uri="{FF2B5EF4-FFF2-40B4-BE49-F238E27FC236}">
                  <a16:creationId xmlns:a16="http://schemas.microsoft.com/office/drawing/2014/main" id="{062D2AFE-DD7B-45BD-A00F-E5FF93FCF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8" y="3077"/>
              <a:ext cx="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4" name="Line 510">
              <a:extLst>
                <a:ext uri="{FF2B5EF4-FFF2-40B4-BE49-F238E27FC236}">
                  <a16:creationId xmlns:a16="http://schemas.microsoft.com/office/drawing/2014/main" id="{FC6D00E4-63C8-4A9D-97DA-2894C7722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859"/>
              <a:ext cx="0" cy="2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5" name="Rectangle 511">
              <a:extLst>
                <a:ext uri="{FF2B5EF4-FFF2-40B4-BE49-F238E27FC236}">
                  <a16:creationId xmlns:a16="http://schemas.microsoft.com/office/drawing/2014/main" id="{FDF9F27B-5860-49C7-9BB6-35DC0BBD6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0" y="2859"/>
              <a:ext cx="6" cy="2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6" name="Line 512">
              <a:extLst>
                <a:ext uri="{FF2B5EF4-FFF2-40B4-BE49-F238E27FC236}">
                  <a16:creationId xmlns:a16="http://schemas.microsoft.com/office/drawing/2014/main" id="{89A8AC56-E2FF-4523-8A41-98C069BEB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0" y="2859"/>
              <a:ext cx="0" cy="2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7" name="Rectangle 513">
              <a:extLst>
                <a:ext uri="{FF2B5EF4-FFF2-40B4-BE49-F238E27FC236}">
                  <a16:creationId xmlns:a16="http://schemas.microsoft.com/office/drawing/2014/main" id="{B83D2E88-32FE-44F6-BFE6-8D69C6C5E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0" y="2859"/>
              <a:ext cx="6" cy="2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8" name="Line 514">
              <a:extLst>
                <a:ext uri="{FF2B5EF4-FFF2-40B4-BE49-F238E27FC236}">
                  <a16:creationId xmlns:a16="http://schemas.microsoft.com/office/drawing/2014/main" id="{F80545F0-76AC-4756-ADE8-B68173C0A1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03" y="2859"/>
              <a:ext cx="0" cy="2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9" name="Rectangle 515">
              <a:extLst>
                <a:ext uri="{FF2B5EF4-FFF2-40B4-BE49-F238E27FC236}">
                  <a16:creationId xmlns:a16="http://schemas.microsoft.com/office/drawing/2014/main" id="{EC0D1819-9CCB-45B9-A202-79C5DCF0A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3" y="2859"/>
              <a:ext cx="6" cy="2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0" name="Line 516">
              <a:extLst>
                <a:ext uri="{FF2B5EF4-FFF2-40B4-BE49-F238E27FC236}">
                  <a16:creationId xmlns:a16="http://schemas.microsoft.com/office/drawing/2014/main" id="{274DA367-AD85-4C10-9463-3628975925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40" y="2859"/>
              <a:ext cx="0" cy="2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1" name="Rectangle 517">
              <a:extLst>
                <a:ext uri="{FF2B5EF4-FFF2-40B4-BE49-F238E27FC236}">
                  <a16:creationId xmlns:a16="http://schemas.microsoft.com/office/drawing/2014/main" id="{AC01C2FE-A7AB-4EC5-B671-5F49334F7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0" y="2859"/>
              <a:ext cx="6" cy="2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2" name="Line 518">
              <a:extLst>
                <a:ext uri="{FF2B5EF4-FFF2-40B4-BE49-F238E27FC236}">
                  <a16:creationId xmlns:a16="http://schemas.microsoft.com/office/drawing/2014/main" id="{E9C47A32-8AD9-455D-97A5-93F49AF085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4" y="3089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3" name="Rectangle 519">
              <a:extLst>
                <a:ext uri="{FF2B5EF4-FFF2-40B4-BE49-F238E27FC236}">
                  <a16:creationId xmlns:a16="http://schemas.microsoft.com/office/drawing/2014/main" id="{CAE67B11-A4B4-4654-BADD-55C1485C5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" y="3089"/>
              <a:ext cx="6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4" name="Line 520">
              <a:extLst>
                <a:ext uri="{FF2B5EF4-FFF2-40B4-BE49-F238E27FC236}">
                  <a16:creationId xmlns:a16="http://schemas.microsoft.com/office/drawing/2014/main" id="{F058E75C-7F53-4822-88A1-B5A420CB22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1" y="3178"/>
              <a:ext cx="0" cy="1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5" name="Rectangle 521">
              <a:extLst>
                <a:ext uri="{FF2B5EF4-FFF2-40B4-BE49-F238E27FC236}">
                  <a16:creationId xmlns:a16="http://schemas.microsoft.com/office/drawing/2014/main" id="{35434B47-4423-406B-B99A-E672521A3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1" y="3178"/>
              <a:ext cx="6" cy="1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6" name="Rectangle 522">
              <a:extLst>
                <a:ext uri="{FF2B5EF4-FFF2-40B4-BE49-F238E27FC236}">
                  <a16:creationId xmlns:a16="http://schemas.microsoft.com/office/drawing/2014/main" id="{53F5AA71-4250-4C33-AA75-B55FBA8D7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" y="1760"/>
              <a:ext cx="5648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7" name="Line 523">
              <a:extLst>
                <a:ext uri="{FF2B5EF4-FFF2-40B4-BE49-F238E27FC236}">
                  <a16:creationId xmlns:a16="http://schemas.microsoft.com/office/drawing/2014/main" id="{56A78394-DD13-4E71-97F0-D694ED3926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2" y="1820"/>
              <a:ext cx="117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8" name="Rectangle 524">
              <a:extLst>
                <a:ext uri="{FF2B5EF4-FFF2-40B4-BE49-F238E27FC236}">
                  <a16:creationId xmlns:a16="http://schemas.microsoft.com/office/drawing/2014/main" id="{58BF1BE4-6D8E-4B33-A8A6-B37AACD26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2" y="1820"/>
              <a:ext cx="1178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9" name="Line 525">
              <a:extLst>
                <a:ext uri="{FF2B5EF4-FFF2-40B4-BE49-F238E27FC236}">
                  <a16:creationId xmlns:a16="http://schemas.microsoft.com/office/drawing/2014/main" id="{BDCD33DC-9E55-4F00-9AB9-23712C1482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6" y="1873"/>
              <a:ext cx="30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0" name="Rectangle 526">
              <a:extLst>
                <a:ext uri="{FF2B5EF4-FFF2-40B4-BE49-F238E27FC236}">
                  <a16:creationId xmlns:a16="http://schemas.microsoft.com/office/drawing/2014/main" id="{AA51EFD2-0D42-4F48-A261-923D13A2B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6" y="1873"/>
              <a:ext cx="30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1" name="Line 527">
              <a:extLst>
                <a:ext uri="{FF2B5EF4-FFF2-40B4-BE49-F238E27FC236}">
                  <a16:creationId xmlns:a16="http://schemas.microsoft.com/office/drawing/2014/main" id="{F6A00C6E-8DD6-4307-860E-7B67154DC6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6" y="1991"/>
              <a:ext cx="12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2" name="Rectangle 528">
              <a:extLst>
                <a:ext uri="{FF2B5EF4-FFF2-40B4-BE49-F238E27FC236}">
                  <a16:creationId xmlns:a16="http://schemas.microsoft.com/office/drawing/2014/main" id="{6768C2D6-3717-41DE-9208-81F0D40E8F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6" y="1991"/>
              <a:ext cx="126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3" name="Line 529">
              <a:extLst>
                <a:ext uri="{FF2B5EF4-FFF2-40B4-BE49-F238E27FC236}">
                  <a16:creationId xmlns:a16="http://schemas.microsoft.com/office/drawing/2014/main" id="{152B25C8-C0EF-413E-9447-5B8B0F56B7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6" y="2097"/>
              <a:ext cx="12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4" name="Rectangle 530">
              <a:extLst>
                <a:ext uri="{FF2B5EF4-FFF2-40B4-BE49-F238E27FC236}">
                  <a16:creationId xmlns:a16="http://schemas.microsoft.com/office/drawing/2014/main" id="{54B3FECC-F3F3-4980-BB08-E9752427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6" y="2097"/>
              <a:ext cx="126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5" name="Line 531">
              <a:extLst>
                <a:ext uri="{FF2B5EF4-FFF2-40B4-BE49-F238E27FC236}">
                  <a16:creationId xmlns:a16="http://schemas.microsoft.com/office/drawing/2014/main" id="{AFC06543-4E07-439E-88E2-3180556AA6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6" y="2203"/>
              <a:ext cx="12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6" name="Rectangle 532">
              <a:extLst>
                <a:ext uri="{FF2B5EF4-FFF2-40B4-BE49-F238E27FC236}">
                  <a16:creationId xmlns:a16="http://schemas.microsoft.com/office/drawing/2014/main" id="{4AA3F68A-6791-4F00-8508-B546AAFD7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6" y="2203"/>
              <a:ext cx="126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7" name="Line 533">
              <a:extLst>
                <a:ext uri="{FF2B5EF4-FFF2-40B4-BE49-F238E27FC236}">
                  <a16:creationId xmlns:a16="http://schemas.microsoft.com/office/drawing/2014/main" id="{4E96E393-00C3-4B18-A0EF-A4C23945BB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6" y="2310"/>
              <a:ext cx="12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8" name="Rectangle 534">
              <a:extLst>
                <a:ext uri="{FF2B5EF4-FFF2-40B4-BE49-F238E27FC236}">
                  <a16:creationId xmlns:a16="http://schemas.microsoft.com/office/drawing/2014/main" id="{24C526A1-DC70-446E-A127-DD741C0FE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6" y="2310"/>
              <a:ext cx="126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9" name="Line 535">
              <a:extLst>
                <a:ext uri="{FF2B5EF4-FFF2-40B4-BE49-F238E27FC236}">
                  <a16:creationId xmlns:a16="http://schemas.microsoft.com/office/drawing/2014/main" id="{2C3086D5-DEBA-4598-B733-AD6DE16C2A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6" y="2416"/>
              <a:ext cx="12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0" name="Rectangle 536">
              <a:extLst>
                <a:ext uri="{FF2B5EF4-FFF2-40B4-BE49-F238E27FC236}">
                  <a16:creationId xmlns:a16="http://schemas.microsoft.com/office/drawing/2014/main" id="{022D5745-70C2-4789-A071-F384FBD2C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6" y="2416"/>
              <a:ext cx="126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1" name="Line 537">
              <a:extLst>
                <a:ext uri="{FF2B5EF4-FFF2-40B4-BE49-F238E27FC236}">
                  <a16:creationId xmlns:a16="http://schemas.microsoft.com/office/drawing/2014/main" id="{0F1E4480-3340-40FA-A1DE-296957FBCA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6" y="2522"/>
              <a:ext cx="12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2" name="Rectangle 538">
              <a:extLst>
                <a:ext uri="{FF2B5EF4-FFF2-40B4-BE49-F238E27FC236}">
                  <a16:creationId xmlns:a16="http://schemas.microsoft.com/office/drawing/2014/main" id="{D9763D17-1BE0-44FE-93BA-87FF53AFE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6" y="2522"/>
              <a:ext cx="126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3" name="Line 539">
              <a:extLst>
                <a:ext uri="{FF2B5EF4-FFF2-40B4-BE49-F238E27FC236}">
                  <a16:creationId xmlns:a16="http://schemas.microsoft.com/office/drawing/2014/main" id="{FA4F0A9A-A3B7-42D7-BFD2-E2D3F62F27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6" y="2629"/>
              <a:ext cx="12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4" name="Rectangle 540">
              <a:extLst>
                <a:ext uri="{FF2B5EF4-FFF2-40B4-BE49-F238E27FC236}">
                  <a16:creationId xmlns:a16="http://schemas.microsoft.com/office/drawing/2014/main" id="{4750D297-132E-4F00-B15D-6CC2F8B85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6" y="2629"/>
              <a:ext cx="126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5" name="Line 541">
              <a:extLst>
                <a:ext uri="{FF2B5EF4-FFF2-40B4-BE49-F238E27FC236}">
                  <a16:creationId xmlns:a16="http://schemas.microsoft.com/office/drawing/2014/main" id="{0E8A053B-623A-4E1D-9C17-405A46166B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6" y="2735"/>
              <a:ext cx="126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6" name="Rectangle 542">
              <a:extLst>
                <a:ext uri="{FF2B5EF4-FFF2-40B4-BE49-F238E27FC236}">
                  <a16:creationId xmlns:a16="http://schemas.microsoft.com/office/drawing/2014/main" id="{ACFE9A59-CF8C-4C0C-B341-54C08E24D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6" y="2735"/>
              <a:ext cx="126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7" name="Rectangle 543">
              <a:extLst>
                <a:ext uri="{FF2B5EF4-FFF2-40B4-BE49-F238E27FC236}">
                  <a16:creationId xmlns:a16="http://schemas.microsoft.com/office/drawing/2014/main" id="{B9775E3A-DD8C-4E38-BE4E-3B018A238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6" y="2841"/>
              <a:ext cx="1557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8" name="Line 544">
              <a:extLst>
                <a:ext uri="{FF2B5EF4-FFF2-40B4-BE49-F238E27FC236}">
                  <a16:creationId xmlns:a16="http://schemas.microsoft.com/office/drawing/2014/main" id="{27B252EB-1977-45C3-9CD7-D28F663F00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8" y="2853"/>
              <a:ext cx="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9" name="Rectangle 545">
              <a:extLst>
                <a:ext uri="{FF2B5EF4-FFF2-40B4-BE49-F238E27FC236}">
                  <a16:creationId xmlns:a16="http://schemas.microsoft.com/office/drawing/2014/main" id="{E513B5E4-78B9-4CBF-A195-F5AF1C78A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8" y="2853"/>
              <a:ext cx="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0" name="Line 546">
              <a:extLst>
                <a:ext uri="{FF2B5EF4-FFF2-40B4-BE49-F238E27FC236}">
                  <a16:creationId xmlns:a16="http://schemas.microsoft.com/office/drawing/2014/main" id="{AB9958AF-0369-4494-BFD4-CA82FF60CB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8" y="284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1" name="Rectangle 547">
              <a:extLst>
                <a:ext uri="{FF2B5EF4-FFF2-40B4-BE49-F238E27FC236}">
                  <a16:creationId xmlns:a16="http://schemas.microsoft.com/office/drawing/2014/main" id="{8BB55958-D0DE-43C0-B4BA-219F10BD0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8" y="2841"/>
              <a:ext cx="1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2" name="Rectangle 548">
              <a:extLst>
                <a:ext uri="{FF2B5EF4-FFF2-40B4-BE49-F238E27FC236}">
                  <a16:creationId xmlns:a16="http://schemas.microsoft.com/office/drawing/2014/main" id="{B3CF1C15-4B5A-417A-9127-78FCA872B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6" y="3077"/>
              <a:ext cx="1557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3" name="Line 549">
              <a:extLst>
                <a:ext uri="{FF2B5EF4-FFF2-40B4-BE49-F238E27FC236}">
                  <a16:creationId xmlns:a16="http://schemas.microsoft.com/office/drawing/2014/main" id="{065CA52B-9092-4B7F-A546-AF6A602957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8" y="3089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4" name="Rectangle 550">
              <a:extLst>
                <a:ext uri="{FF2B5EF4-FFF2-40B4-BE49-F238E27FC236}">
                  <a16:creationId xmlns:a16="http://schemas.microsoft.com/office/drawing/2014/main" id="{9EA002BB-57CD-433C-9AE8-CA52FC436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8" y="3089"/>
              <a:ext cx="1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5" name="Line 551">
              <a:extLst>
                <a:ext uri="{FF2B5EF4-FFF2-40B4-BE49-F238E27FC236}">
                  <a16:creationId xmlns:a16="http://schemas.microsoft.com/office/drawing/2014/main" id="{1EA095B2-FC56-492D-81C6-6103440C9B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8" y="3077"/>
              <a:ext cx="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6" name="Rectangle 552">
              <a:extLst>
                <a:ext uri="{FF2B5EF4-FFF2-40B4-BE49-F238E27FC236}">
                  <a16:creationId xmlns:a16="http://schemas.microsoft.com/office/drawing/2014/main" id="{B32FAF09-98B8-4D71-B038-7524D4CCA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8" y="3077"/>
              <a:ext cx="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7" name="Line 553">
              <a:extLst>
                <a:ext uri="{FF2B5EF4-FFF2-40B4-BE49-F238E27FC236}">
                  <a16:creationId xmlns:a16="http://schemas.microsoft.com/office/drawing/2014/main" id="{D968F84E-38CD-4F21-9101-593A8D0603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7" y="3172"/>
              <a:ext cx="42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8" name="Rectangle 554">
              <a:extLst>
                <a:ext uri="{FF2B5EF4-FFF2-40B4-BE49-F238E27FC236}">
                  <a16:creationId xmlns:a16="http://schemas.microsoft.com/office/drawing/2014/main" id="{7242CE80-5A77-48F5-817B-EB63A07CB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7" y="3172"/>
              <a:ext cx="4216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9" name="Rectangle 555">
              <a:extLst>
                <a:ext uri="{FF2B5EF4-FFF2-40B4-BE49-F238E27FC236}">
                  <a16:creationId xmlns:a16="http://schemas.microsoft.com/office/drawing/2014/main" id="{67E2FCCD-E463-4BC1-8C83-E09C4E35E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" y="3290"/>
              <a:ext cx="5648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0" name="Freeform 556">
              <a:extLst>
                <a:ext uri="{FF2B5EF4-FFF2-40B4-BE49-F238E27FC236}">
                  <a16:creationId xmlns:a16="http://schemas.microsoft.com/office/drawing/2014/main" id="{BB6C365D-BC93-4802-8A35-D52300C3E8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1" y="2604"/>
              <a:ext cx="246" cy="317"/>
            </a:xfrm>
            <a:custGeom>
              <a:avLst/>
              <a:gdLst>
                <a:gd name="T0" fmla="*/ 0 w 246"/>
                <a:gd name="T1" fmla="*/ 203 h 317"/>
                <a:gd name="T2" fmla="*/ 35 w 246"/>
                <a:gd name="T3" fmla="*/ 225 h 317"/>
                <a:gd name="T4" fmla="*/ 176 w 246"/>
                <a:gd name="T5" fmla="*/ 0 h 317"/>
                <a:gd name="T6" fmla="*/ 246 w 246"/>
                <a:gd name="T7" fmla="*/ 43 h 317"/>
                <a:gd name="T8" fmla="*/ 106 w 246"/>
                <a:gd name="T9" fmla="*/ 269 h 317"/>
                <a:gd name="T10" fmla="*/ 141 w 246"/>
                <a:gd name="T11" fmla="*/ 291 h 317"/>
                <a:gd name="T12" fmla="*/ 27 w 246"/>
                <a:gd name="T13" fmla="*/ 317 h 317"/>
                <a:gd name="T14" fmla="*/ 0 w 246"/>
                <a:gd name="T15" fmla="*/ 203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6" h="317">
                  <a:moveTo>
                    <a:pt x="0" y="203"/>
                  </a:moveTo>
                  <a:lnTo>
                    <a:pt x="35" y="225"/>
                  </a:lnTo>
                  <a:lnTo>
                    <a:pt x="176" y="0"/>
                  </a:lnTo>
                  <a:lnTo>
                    <a:pt x="246" y="43"/>
                  </a:lnTo>
                  <a:lnTo>
                    <a:pt x="106" y="269"/>
                  </a:lnTo>
                  <a:lnTo>
                    <a:pt x="141" y="291"/>
                  </a:lnTo>
                  <a:lnTo>
                    <a:pt x="27" y="317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1" name="Freeform 557">
              <a:extLst>
                <a:ext uri="{FF2B5EF4-FFF2-40B4-BE49-F238E27FC236}">
                  <a16:creationId xmlns:a16="http://schemas.microsoft.com/office/drawing/2014/main" id="{FE3147EE-7E07-4011-ACC3-51E9E11F8D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1" y="2604"/>
              <a:ext cx="246" cy="317"/>
            </a:xfrm>
            <a:custGeom>
              <a:avLst/>
              <a:gdLst>
                <a:gd name="T0" fmla="*/ 0 w 246"/>
                <a:gd name="T1" fmla="*/ 203 h 317"/>
                <a:gd name="T2" fmla="*/ 35 w 246"/>
                <a:gd name="T3" fmla="*/ 225 h 317"/>
                <a:gd name="T4" fmla="*/ 176 w 246"/>
                <a:gd name="T5" fmla="*/ 0 h 317"/>
                <a:gd name="T6" fmla="*/ 246 w 246"/>
                <a:gd name="T7" fmla="*/ 43 h 317"/>
                <a:gd name="T8" fmla="*/ 106 w 246"/>
                <a:gd name="T9" fmla="*/ 269 h 317"/>
                <a:gd name="T10" fmla="*/ 141 w 246"/>
                <a:gd name="T11" fmla="*/ 291 h 317"/>
                <a:gd name="T12" fmla="*/ 27 w 246"/>
                <a:gd name="T13" fmla="*/ 317 h 317"/>
                <a:gd name="T14" fmla="*/ 0 w 246"/>
                <a:gd name="T15" fmla="*/ 203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6" h="317">
                  <a:moveTo>
                    <a:pt x="0" y="203"/>
                  </a:moveTo>
                  <a:lnTo>
                    <a:pt x="35" y="225"/>
                  </a:lnTo>
                  <a:lnTo>
                    <a:pt x="176" y="0"/>
                  </a:lnTo>
                  <a:lnTo>
                    <a:pt x="246" y="43"/>
                  </a:lnTo>
                  <a:lnTo>
                    <a:pt x="106" y="269"/>
                  </a:lnTo>
                  <a:lnTo>
                    <a:pt x="141" y="291"/>
                  </a:lnTo>
                  <a:lnTo>
                    <a:pt x="27" y="317"/>
                  </a:lnTo>
                  <a:lnTo>
                    <a:pt x="0" y="203"/>
                  </a:ln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2" name="Freeform 558">
              <a:extLst>
                <a:ext uri="{FF2B5EF4-FFF2-40B4-BE49-F238E27FC236}">
                  <a16:creationId xmlns:a16="http://schemas.microsoft.com/office/drawing/2014/main" id="{5AC0EDDE-DAB1-4FB9-9ED8-CC59ED479E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82" y="2832"/>
              <a:ext cx="2013" cy="272"/>
            </a:xfrm>
            <a:custGeom>
              <a:avLst/>
              <a:gdLst>
                <a:gd name="T0" fmla="*/ 80 w 5440"/>
                <a:gd name="T1" fmla="*/ 587 h 736"/>
                <a:gd name="T2" fmla="*/ 1 w 5440"/>
                <a:gd name="T3" fmla="*/ 142 h 736"/>
                <a:gd name="T4" fmla="*/ 51 w 5440"/>
                <a:gd name="T5" fmla="*/ 39 h 736"/>
                <a:gd name="T6" fmla="*/ 106 w 5440"/>
                <a:gd name="T7" fmla="*/ 94 h 736"/>
                <a:gd name="T8" fmla="*/ 80 w 5440"/>
                <a:gd name="T9" fmla="*/ 150 h 736"/>
                <a:gd name="T10" fmla="*/ 422 w 5440"/>
                <a:gd name="T11" fmla="*/ 0 h 736"/>
                <a:gd name="T12" fmla="*/ 502 w 5440"/>
                <a:gd name="T13" fmla="*/ 0 h 736"/>
                <a:gd name="T14" fmla="*/ 502 w 5440"/>
                <a:gd name="T15" fmla="*/ 0 h 736"/>
                <a:gd name="T16" fmla="*/ 822 w 5440"/>
                <a:gd name="T17" fmla="*/ 80 h 736"/>
                <a:gd name="T18" fmla="*/ 1382 w 5440"/>
                <a:gd name="T19" fmla="*/ 80 h 736"/>
                <a:gd name="T20" fmla="*/ 1702 w 5440"/>
                <a:gd name="T21" fmla="*/ 0 h 736"/>
                <a:gd name="T22" fmla="*/ 1782 w 5440"/>
                <a:gd name="T23" fmla="*/ 0 h 736"/>
                <a:gd name="T24" fmla="*/ 1782 w 5440"/>
                <a:gd name="T25" fmla="*/ 0 h 736"/>
                <a:gd name="T26" fmla="*/ 2102 w 5440"/>
                <a:gd name="T27" fmla="*/ 80 h 736"/>
                <a:gd name="T28" fmla="*/ 2662 w 5440"/>
                <a:gd name="T29" fmla="*/ 80 h 736"/>
                <a:gd name="T30" fmla="*/ 2982 w 5440"/>
                <a:gd name="T31" fmla="*/ 0 h 736"/>
                <a:gd name="T32" fmla="*/ 3062 w 5440"/>
                <a:gd name="T33" fmla="*/ 0 h 736"/>
                <a:gd name="T34" fmla="*/ 3062 w 5440"/>
                <a:gd name="T35" fmla="*/ 0 h 736"/>
                <a:gd name="T36" fmla="*/ 3382 w 5440"/>
                <a:gd name="T37" fmla="*/ 80 h 736"/>
                <a:gd name="T38" fmla="*/ 3942 w 5440"/>
                <a:gd name="T39" fmla="*/ 80 h 736"/>
                <a:gd name="T40" fmla="*/ 4262 w 5440"/>
                <a:gd name="T41" fmla="*/ 0 h 736"/>
                <a:gd name="T42" fmla="*/ 4342 w 5440"/>
                <a:gd name="T43" fmla="*/ 0 h 736"/>
                <a:gd name="T44" fmla="*/ 4342 w 5440"/>
                <a:gd name="T45" fmla="*/ 0 h 736"/>
                <a:gd name="T46" fmla="*/ 4662 w 5440"/>
                <a:gd name="T47" fmla="*/ 80 h 736"/>
                <a:gd name="T48" fmla="*/ 5222 w 5440"/>
                <a:gd name="T49" fmla="*/ 80 h 736"/>
                <a:gd name="T50" fmla="*/ 5343 w 5440"/>
                <a:gd name="T51" fmla="*/ 10 h 736"/>
                <a:gd name="T52" fmla="*/ 5425 w 5440"/>
                <a:gd name="T53" fmla="*/ 85 h 736"/>
                <a:gd name="T54" fmla="*/ 5440 w 5440"/>
                <a:gd name="T55" fmla="*/ 230 h 736"/>
                <a:gd name="T56" fmla="*/ 5353 w 5440"/>
                <a:gd name="T57" fmla="*/ 115 h 736"/>
                <a:gd name="T58" fmla="*/ 5312 w 5440"/>
                <a:gd name="T59" fmla="*/ 83 h 736"/>
                <a:gd name="T60" fmla="*/ 5440 w 5440"/>
                <a:gd name="T61" fmla="*/ 310 h 736"/>
                <a:gd name="T62" fmla="*/ 5440 w 5440"/>
                <a:gd name="T63" fmla="*/ 310 h 736"/>
                <a:gd name="T64" fmla="*/ 5401 w 5440"/>
                <a:gd name="T65" fmla="*/ 688 h 736"/>
                <a:gd name="T66" fmla="*/ 5299 w 5440"/>
                <a:gd name="T67" fmla="*/ 736 h 736"/>
                <a:gd name="T68" fmla="*/ 5291 w 5440"/>
                <a:gd name="T69" fmla="*/ 656 h 736"/>
                <a:gd name="T70" fmla="*/ 5345 w 5440"/>
                <a:gd name="T71" fmla="*/ 632 h 736"/>
                <a:gd name="T72" fmla="*/ 5353 w 5440"/>
                <a:gd name="T73" fmla="*/ 622 h 736"/>
                <a:gd name="T74" fmla="*/ 4860 w 5440"/>
                <a:gd name="T75" fmla="*/ 656 h 736"/>
                <a:gd name="T76" fmla="*/ 4540 w 5440"/>
                <a:gd name="T77" fmla="*/ 736 h 736"/>
                <a:gd name="T78" fmla="*/ 4460 w 5440"/>
                <a:gd name="T79" fmla="*/ 736 h 736"/>
                <a:gd name="T80" fmla="*/ 4460 w 5440"/>
                <a:gd name="T81" fmla="*/ 736 h 736"/>
                <a:gd name="T82" fmla="*/ 4140 w 5440"/>
                <a:gd name="T83" fmla="*/ 656 h 736"/>
                <a:gd name="T84" fmla="*/ 3580 w 5440"/>
                <a:gd name="T85" fmla="*/ 656 h 736"/>
                <a:gd name="T86" fmla="*/ 3260 w 5440"/>
                <a:gd name="T87" fmla="*/ 736 h 736"/>
                <a:gd name="T88" fmla="*/ 3180 w 5440"/>
                <a:gd name="T89" fmla="*/ 736 h 736"/>
                <a:gd name="T90" fmla="*/ 3180 w 5440"/>
                <a:gd name="T91" fmla="*/ 736 h 736"/>
                <a:gd name="T92" fmla="*/ 2860 w 5440"/>
                <a:gd name="T93" fmla="*/ 656 h 736"/>
                <a:gd name="T94" fmla="*/ 2300 w 5440"/>
                <a:gd name="T95" fmla="*/ 656 h 736"/>
                <a:gd name="T96" fmla="*/ 1980 w 5440"/>
                <a:gd name="T97" fmla="*/ 736 h 736"/>
                <a:gd name="T98" fmla="*/ 1900 w 5440"/>
                <a:gd name="T99" fmla="*/ 736 h 736"/>
                <a:gd name="T100" fmla="*/ 1900 w 5440"/>
                <a:gd name="T101" fmla="*/ 736 h 736"/>
                <a:gd name="T102" fmla="*/ 1580 w 5440"/>
                <a:gd name="T103" fmla="*/ 656 h 736"/>
                <a:gd name="T104" fmla="*/ 1020 w 5440"/>
                <a:gd name="T105" fmla="*/ 656 h 736"/>
                <a:gd name="T106" fmla="*/ 700 w 5440"/>
                <a:gd name="T107" fmla="*/ 736 h 736"/>
                <a:gd name="T108" fmla="*/ 620 w 5440"/>
                <a:gd name="T109" fmla="*/ 736 h 736"/>
                <a:gd name="T110" fmla="*/ 620 w 5440"/>
                <a:gd name="T111" fmla="*/ 736 h 736"/>
                <a:gd name="T112" fmla="*/ 100 w 5440"/>
                <a:gd name="T113" fmla="*/ 728 h 736"/>
                <a:gd name="T114" fmla="*/ 37 w 5440"/>
                <a:gd name="T115" fmla="*/ 683 h 736"/>
                <a:gd name="T116" fmla="*/ 130 w 5440"/>
                <a:gd name="T117" fmla="*/ 655 h 736"/>
                <a:gd name="T118" fmla="*/ 300 w 5440"/>
                <a:gd name="T119" fmla="*/ 656 h 736"/>
                <a:gd name="T120" fmla="*/ 80 w 5440"/>
                <a:gd name="T121" fmla="*/ 579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40" h="736">
                  <a:moveTo>
                    <a:pt x="0" y="587"/>
                  </a:moveTo>
                  <a:lnTo>
                    <a:pt x="0" y="347"/>
                  </a:lnTo>
                  <a:lnTo>
                    <a:pt x="80" y="347"/>
                  </a:lnTo>
                  <a:lnTo>
                    <a:pt x="80" y="587"/>
                  </a:lnTo>
                  <a:lnTo>
                    <a:pt x="0" y="587"/>
                  </a:lnTo>
                  <a:close/>
                  <a:moveTo>
                    <a:pt x="0" y="267"/>
                  </a:moveTo>
                  <a:lnTo>
                    <a:pt x="0" y="150"/>
                  </a:lnTo>
                  <a:cubicBezTo>
                    <a:pt x="0" y="148"/>
                    <a:pt x="1" y="145"/>
                    <a:pt x="1" y="142"/>
                  </a:cubicBezTo>
                  <a:lnTo>
                    <a:pt x="10" y="99"/>
                  </a:lnTo>
                  <a:cubicBezTo>
                    <a:pt x="11" y="94"/>
                    <a:pt x="13" y="90"/>
                    <a:pt x="16" y="85"/>
                  </a:cubicBezTo>
                  <a:lnTo>
                    <a:pt x="39" y="50"/>
                  </a:lnTo>
                  <a:cubicBezTo>
                    <a:pt x="42" y="46"/>
                    <a:pt x="46" y="42"/>
                    <a:pt x="51" y="39"/>
                  </a:cubicBezTo>
                  <a:lnTo>
                    <a:pt x="82" y="19"/>
                  </a:lnTo>
                  <a:lnTo>
                    <a:pt x="126" y="85"/>
                  </a:lnTo>
                  <a:lnTo>
                    <a:pt x="94" y="106"/>
                  </a:lnTo>
                  <a:lnTo>
                    <a:pt x="106" y="94"/>
                  </a:lnTo>
                  <a:lnTo>
                    <a:pt x="83" y="129"/>
                  </a:lnTo>
                  <a:lnTo>
                    <a:pt x="89" y="116"/>
                  </a:lnTo>
                  <a:lnTo>
                    <a:pt x="80" y="159"/>
                  </a:lnTo>
                  <a:lnTo>
                    <a:pt x="80" y="150"/>
                  </a:lnTo>
                  <a:lnTo>
                    <a:pt x="80" y="267"/>
                  </a:lnTo>
                  <a:lnTo>
                    <a:pt x="0" y="267"/>
                  </a:lnTo>
                  <a:close/>
                  <a:moveTo>
                    <a:pt x="182" y="0"/>
                  </a:moveTo>
                  <a:lnTo>
                    <a:pt x="422" y="0"/>
                  </a:lnTo>
                  <a:lnTo>
                    <a:pt x="422" y="80"/>
                  </a:lnTo>
                  <a:lnTo>
                    <a:pt x="182" y="80"/>
                  </a:lnTo>
                  <a:lnTo>
                    <a:pt x="182" y="0"/>
                  </a:lnTo>
                  <a:close/>
                  <a:moveTo>
                    <a:pt x="502" y="0"/>
                  </a:moveTo>
                  <a:lnTo>
                    <a:pt x="742" y="0"/>
                  </a:lnTo>
                  <a:lnTo>
                    <a:pt x="742" y="80"/>
                  </a:lnTo>
                  <a:lnTo>
                    <a:pt x="502" y="80"/>
                  </a:lnTo>
                  <a:lnTo>
                    <a:pt x="502" y="0"/>
                  </a:lnTo>
                  <a:close/>
                  <a:moveTo>
                    <a:pt x="822" y="0"/>
                  </a:moveTo>
                  <a:lnTo>
                    <a:pt x="1062" y="0"/>
                  </a:lnTo>
                  <a:lnTo>
                    <a:pt x="1062" y="80"/>
                  </a:lnTo>
                  <a:lnTo>
                    <a:pt x="822" y="80"/>
                  </a:lnTo>
                  <a:lnTo>
                    <a:pt x="822" y="0"/>
                  </a:lnTo>
                  <a:close/>
                  <a:moveTo>
                    <a:pt x="1142" y="0"/>
                  </a:moveTo>
                  <a:lnTo>
                    <a:pt x="1382" y="0"/>
                  </a:lnTo>
                  <a:lnTo>
                    <a:pt x="1382" y="80"/>
                  </a:lnTo>
                  <a:lnTo>
                    <a:pt x="1142" y="80"/>
                  </a:lnTo>
                  <a:lnTo>
                    <a:pt x="1142" y="0"/>
                  </a:lnTo>
                  <a:close/>
                  <a:moveTo>
                    <a:pt x="1462" y="0"/>
                  </a:moveTo>
                  <a:lnTo>
                    <a:pt x="1702" y="0"/>
                  </a:lnTo>
                  <a:lnTo>
                    <a:pt x="1702" y="80"/>
                  </a:lnTo>
                  <a:lnTo>
                    <a:pt x="1462" y="80"/>
                  </a:lnTo>
                  <a:lnTo>
                    <a:pt x="1462" y="0"/>
                  </a:lnTo>
                  <a:close/>
                  <a:moveTo>
                    <a:pt x="1782" y="0"/>
                  </a:moveTo>
                  <a:lnTo>
                    <a:pt x="2022" y="0"/>
                  </a:lnTo>
                  <a:lnTo>
                    <a:pt x="2022" y="80"/>
                  </a:lnTo>
                  <a:lnTo>
                    <a:pt x="1782" y="80"/>
                  </a:lnTo>
                  <a:lnTo>
                    <a:pt x="1782" y="0"/>
                  </a:lnTo>
                  <a:close/>
                  <a:moveTo>
                    <a:pt x="2102" y="0"/>
                  </a:moveTo>
                  <a:lnTo>
                    <a:pt x="2342" y="0"/>
                  </a:lnTo>
                  <a:lnTo>
                    <a:pt x="2342" y="80"/>
                  </a:lnTo>
                  <a:lnTo>
                    <a:pt x="2102" y="80"/>
                  </a:lnTo>
                  <a:lnTo>
                    <a:pt x="2102" y="0"/>
                  </a:lnTo>
                  <a:close/>
                  <a:moveTo>
                    <a:pt x="2422" y="0"/>
                  </a:moveTo>
                  <a:lnTo>
                    <a:pt x="2662" y="0"/>
                  </a:lnTo>
                  <a:lnTo>
                    <a:pt x="2662" y="80"/>
                  </a:lnTo>
                  <a:lnTo>
                    <a:pt x="2422" y="80"/>
                  </a:lnTo>
                  <a:lnTo>
                    <a:pt x="2422" y="0"/>
                  </a:lnTo>
                  <a:close/>
                  <a:moveTo>
                    <a:pt x="2742" y="0"/>
                  </a:moveTo>
                  <a:lnTo>
                    <a:pt x="2982" y="0"/>
                  </a:lnTo>
                  <a:lnTo>
                    <a:pt x="2982" y="80"/>
                  </a:lnTo>
                  <a:lnTo>
                    <a:pt x="2742" y="80"/>
                  </a:lnTo>
                  <a:lnTo>
                    <a:pt x="2742" y="0"/>
                  </a:lnTo>
                  <a:close/>
                  <a:moveTo>
                    <a:pt x="3062" y="0"/>
                  </a:moveTo>
                  <a:lnTo>
                    <a:pt x="3302" y="0"/>
                  </a:lnTo>
                  <a:lnTo>
                    <a:pt x="3302" y="80"/>
                  </a:lnTo>
                  <a:lnTo>
                    <a:pt x="3062" y="80"/>
                  </a:lnTo>
                  <a:lnTo>
                    <a:pt x="3062" y="0"/>
                  </a:lnTo>
                  <a:close/>
                  <a:moveTo>
                    <a:pt x="3382" y="0"/>
                  </a:moveTo>
                  <a:lnTo>
                    <a:pt x="3622" y="0"/>
                  </a:lnTo>
                  <a:lnTo>
                    <a:pt x="3622" y="80"/>
                  </a:lnTo>
                  <a:lnTo>
                    <a:pt x="3382" y="80"/>
                  </a:lnTo>
                  <a:lnTo>
                    <a:pt x="3382" y="0"/>
                  </a:lnTo>
                  <a:close/>
                  <a:moveTo>
                    <a:pt x="3702" y="0"/>
                  </a:moveTo>
                  <a:lnTo>
                    <a:pt x="3942" y="0"/>
                  </a:lnTo>
                  <a:lnTo>
                    <a:pt x="3942" y="80"/>
                  </a:lnTo>
                  <a:lnTo>
                    <a:pt x="3702" y="80"/>
                  </a:lnTo>
                  <a:lnTo>
                    <a:pt x="3702" y="0"/>
                  </a:lnTo>
                  <a:close/>
                  <a:moveTo>
                    <a:pt x="4022" y="0"/>
                  </a:moveTo>
                  <a:lnTo>
                    <a:pt x="4262" y="0"/>
                  </a:lnTo>
                  <a:lnTo>
                    <a:pt x="4262" y="80"/>
                  </a:lnTo>
                  <a:lnTo>
                    <a:pt x="4022" y="80"/>
                  </a:lnTo>
                  <a:lnTo>
                    <a:pt x="4022" y="0"/>
                  </a:lnTo>
                  <a:close/>
                  <a:moveTo>
                    <a:pt x="4342" y="0"/>
                  </a:moveTo>
                  <a:lnTo>
                    <a:pt x="4582" y="0"/>
                  </a:lnTo>
                  <a:lnTo>
                    <a:pt x="4582" y="80"/>
                  </a:lnTo>
                  <a:lnTo>
                    <a:pt x="4342" y="80"/>
                  </a:lnTo>
                  <a:lnTo>
                    <a:pt x="4342" y="0"/>
                  </a:lnTo>
                  <a:close/>
                  <a:moveTo>
                    <a:pt x="4662" y="0"/>
                  </a:moveTo>
                  <a:lnTo>
                    <a:pt x="4902" y="0"/>
                  </a:lnTo>
                  <a:lnTo>
                    <a:pt x="4902" y="80"/>
                  </a:lnTo>
                  <a:lnTo>
                    <a:pt x="4662" y="80"/>
                  </a:lnTo>
                  <a:lnTo>
                    <a:pt x="4662" y="0"/>
                  </a:lnTo>
                  <a:close/>
                  <a:moveTo>
                    <a:pt x="4982" y="0"/>
                  </a:moveTo>
                  <a:lnTo>
                    <a:pt x="5222" y="0"/>
                  </a:lnTo>
                  <a:lnTo>
                    <a:pt x="5222" y="80"/>
                  </a:lnTo>
                  <a:lnTo>
                    <a:pt x="4982" y="80"/>
                  </a:lnTo>
                  <a:lnTo>
                    <a:pt x="4982" y="0"/>
                  </a:lnTo>
                  <a:close/>
                  <a:moveTo>
                    <a:pt x="5310" y="3"/>
                  </a:moveTo>
                  <a:lnTo>
                    <a:pt x="5343" y="10"/>
                  </a:lnTo>
                  <a:cubicBezTo>
                    <a:pt x="5348" y="11"/>
                    <a:pt x="5353" y="13"/>
                    <a:pt x="5357" y="16"/>
                  </a:cubicBezTo>
                  <a:lnTo>
                    <a:pt x="5391" y="39"/>
                  </a:lnTo>
                  <a:cubicBezTo>
                    <a:pt x="5395" y="42"/>
                    <a:pt x="5399" y="46"/>
                    <a:pt x="5401" y="50"/>
                  </a:cubicBezTo>
                  <a:lnTo>
                    <a:pt x="5425" y="85"/>
                  </a:lnTo>
                  <a:cubicBezTo>
                    <a:pt x="5429" y="89"/>
                    <a:pt x="5431" y="95"/>
                    <a:pt x="5432" y="100"/>
                  </a:cubicBezTo>
                  <a:lnTo>
                    <a:pt x="5440" y="143"/>
                  </a:lnTo>
                  <a:cubicBezTo>
                    <a:pt x="5440" y="146"/>
                    <a:pt x="5440" y="148"/>
                    <a:pt x="5440" y="150"/>
                  </a:cubicBezTo>
                  <a:lnTo>
                    <a:pt x="5440" y="230"/>
                  </a:lnTo>
                  <a:lnTo>
                    <a:pt x="5360" y="230"/>
                  </a:lnTo>
                  <a:lnTo>
                    <a:pt x="5360" y="150"/>
                  </a:lnTo>
                  <a:lnTo>
                    <a:pt x="5361" y="158"/>
                  </a:lnTo>
                  <a:lnTo>
                    <a:pt x="5353" y="115"/>
                  </a:lnTo>
                  <a:lnTo>
                    <a:pt x="5359" y="130"/>
                  </a:lnTo>
                  <a:lnTo>
                    <a:pt x="5335" y="95"/>
                  </a:lnTo>
                  <a:lnTo>
                    <a:pt x="5346" y="106"/>
                  </a:lnTo>
                  <a:lnTo>
                    <a:pt x="5312" y="83"/>
                  </a:lnTo>
                  <a:lnTo>
                    <a:pt x="5326" y="89"/>
                  </a:lnTo>
                  <a:lnTo>
                    <a:pt x="5293" y="82"/>
                  </a:lnTo>
                  <a:lnTo>
                    <a:pt x="5310" y="3"/>
                  </a:lnTo>
                  <a:close/>
                  <a:moveTo>
                    <a:pt x="5440" y="310"/>
                  </a:moveTo>
                  <a:lnTo>
                    <a:pt x="5440" y="550"/>
                  </a:lnTo>
                  <a:lnTo>
                    <a:pt x="5360" y="550"/>
                  </a:lnTo>
                  <a:lnTo>
                    <a:pt x="5360" y="310"/>
                  </a:lnTo>
                  <a:lnTo>
                    <a:pt x="5440" y="310"/>
                  </a:lnTo>
                  <a:close/>
                  <a:moveTo>
                    <a:pt x="5432" y="636"/>
                  </a:moveTo>
                  <a:lnTo>
                    <a:pt x="5432" y="638"/>
                  </a:lnTo>
                  <a:cubicBezTo>
                    <a:pt x="5431" y="643"/>
                    <a:pt x="5428" y="649"/>
                    <a:pt x="5425" y="654"/>
                  </a:cubicBezTo>
                  <a:lnTo>
                    <a:pt x="5401" y="688"/>
                  </a:lnTo>
                  <a:cubicBezTo>
                    <a:pt x="5399" y="691"/>
                    <a:pt x="5395" y="695"/>
                    <a:pt x="5392" y="697"/>
                  </a:cubicBezTo>
                  <a:lnTo>
                    <a:pt x="5358" y="721"/>
                  </a:lnTo>
                  <a:cubicBezTo>
                    <a:pt x="5353" y="724"/>
                    <a:pt x="5347" y="727"/>
                    <a:pt x="5342" y="728"/>
                  </a:cubicBezTo>
                  <a:lnTo>
                    <a:pt x="5299" y="736"/>
                  </a:lnTo>
                  <a:cubicBezTo>
                    <a:pt x="5296" y="736"/>
                    <a:pt x="5294" y="736"/>
                    <a:pt x="5291" y="736"/>
                  </a:cubicBezTo>
                  <a:lnTo>
                    <a:pt x="5180" y="736"/>
                  </a:lnTo>
                  <a:lnTo>
                    <a:pt x="5180" y="656"/>
                  </a:lnTo>
                  <a:lnTo>
                    <a:pt x="5291" y="656"/>
                  </a:lnTo>
                  <a:lnTo>
                    <a:pt x="5284" y="657"/>
                  </a:lnTo>
                  <a:lnTo>
                    <a:pt x="5327" y="649"/>
                  </a:lnTo>
                  <a:lnTo>
                    <a:pt x="5311" y="656"/>
                  </a:lnTo>
                  <a:lnTo>
                    <a:pt x="5345" y="632"/>
                  </a:lnTo>
                  <a:lnTo>
                    <a:pt x="5336" y="641"/>
                  </a:lnTo>
                  <a:lnTo>
                    <a:pt x="5360" y="607"/>
                  </a:lnTo>
                  <a:lnTo>
                    <a:pt x="5353" y="623"/>
                  </a:lnTo>
                  <a:lnTo>
                    <a:pt x="5353" y="622"/>
                  </a:lnTo>
                  <a:lnTo>
                    <a:pt x="5432" y="636"/>
                  </a:lnTo>
                  <a:close/>
                  <a:moveTo>
                    <a:pt x="5100" y="736"/>
                  </a:moveTo>
                  <a:lnTo>
                    <a:pt x="4860" y="736"/>
                  </a:lnTo>
                  <a:lnTo>
                    <a:pt x="4860" y="656"/>
                  </a:lnTo>
                  <a:lnTo>
                    <a:pt x="5100" y="656"/>
                  </a:lnTo>
                  <a:lnTo>
                    <a:pt x="5100" y="736"/>
                  </a:lnTo>
                  <a:close/>
                  <a:moveTo>
                    <a:pt x="4780" y="736"/>
                  </a:moveTo>
                  <a:lnTo>
                    <a:pt x="4540" y="736"/>
                  </a:lnTo>
                  <a:lnTo>
                    <a:pt x="4540" y="656"/>
                  </a:lnTo>
                  <a:lnTo>
                    <a:pt x="4780" y="656"/>
                  </a:lnTo>
                  <a:lnTo>
                    <a:pt x="4780" y="736"/>
                  </a:lnTo>
                  <a:close/>
                  <a:moveTo>
                    <a:pt x="4460" y="736"/>
                  </a:moveTo>
                  <a:lnTo>
                    <a:pt x="4220" y="736"/>
                  </a:lnTo>
                  <a:lnTo>
                    <a:pt x="4220" y="656"/>
                  </a:lnTo>
                  <a:lnTo>
                    <a:pt x="4460" y="656"/>
                  </a:lnTo>
                  <a:lnTo>
                    <a:pt x="4460" y="736"/>
                  </a:lnTo>
                  <a:close/>
                  <a:moveTo>
                    <a:pt x="4140" y="736"/>
                  </a:moveTo>
                  <a:lnTo>
                    <a:pt x="3900" y="736"/>
                  </a:lnTo>
                  <a:lnTo>
                    <a:pt x="3900" y="656"/>
                  </a:lnTo>
                  <a:lnTo>
                    <a:pt x="4140" y="656"/>
                  </a:lnTo>
                  <a:lnTo>
                    <a:pt x="4140" y="736"/>
                  </a:lnTo>
                  <a:close/>
                  <a:moveTo>
                    <a:pt x="3820" y="736"/>
                  </a:moveTo>
                  <a:lnTo>
                    <a:pt x="3580" y="736"/>
                  </a:lnTo>
                  <a:lnTo>
                    <a:pt x="3580" y="656"/>
                  </a:lnTo>
                  <a:lnTo>
                    <a:pt x="3820" y="656"/>
                  </a:lnTo>
                  <a:lnTo>
                    <a:pt x="3820" y="736"/>
                  </a:lnTo>
                  <a:close/>
                  <a:moveTo>
                    <a:pt x="3500" y="736"/>
                  </a:moveTo>
                  <a:lnTo>
                    <a:pt x="3260" y="736"/>
                  </a:lnTo>
                  <a:lnTo>
                    <a:pt x="3260" y="656"/>
                  </a:lnTo>
                  <a:lnTo>
                    <a:pt x="3500" y="656"/>
                  </a:lnTo>
                  <a:lnTo>
                    <a:pt x="3500" y="736"/>
                  </a:lnTo>
                  <a:close/>
                  <a:moveTo>
                    <a:pt x="3180" y="736"/>
                  </a:moveTo>
                  <a:lnTo>
                    <a:pt x="2940" y="736"/>
                  </a:lnTo>
                  <a:lnTo>
                    <a:pt x="2940" y="656"/>
                  </a:lnTo>
                  <a:lnTo>
                    <a:pt x="3180" y="656"/>
                  </a:lnTo>
                  <a:lnTo>
                    <a:pt x="3180" y="736"/>
                  </a:lnTo>
                  <a:close/>
                  <a:moveTo>
                    <a:pt x="2860" y="736"/>
                  </a:moveTo>
                  <a:lnTo>
                    <a:pt x="2620" y="736"/>
                  </a:lnTo>
                  <a:lnTo>
                    <a:pt x="2620" y="656"/>
                  </a:lnTo>
                  <a:lnTo>
                    <a:pt x="2860" y="656"/>
                  </a:lnTo>
                  <a:lnTo>
                    <a:pt x="2860" y="736"/>
                  </a:lnTo>
                  <a:close/>
                  <a:moveTo>
                    <a:pt x="2540" y="736"/>
                  </a:moveTo>
                  <a:lnTo>
                    <a:pt x="2300" y="736"/>
                  </a:lnTo>
                  <a:lnTo>
                    <a:pt x="2300" y="656"/>
                  </a:lnTo>
                  <a:lnTo>
                    <a:pt x="2540" y="656"/>
                  </a:lnTo>
                  <a:lnTo>
                    <a:pt x="2540" y="736"/>
                  </a:lnTo>
                  <a:close/>
                  <a:moveTo>
                    <a:pt x="2220" y="736"/>
                  </a:moveTo>
                  <a:lnTo>
                    <a:pt x="1980" y="736"/>
                  </a:lnTo>
                  <a:lnTo>
                    <a:pt x="1980" y="656"/>
                  </a:lnTo>
                  <a:lnTo>
                    <a:pt x="2220" y="656"/>
                  </a:lnTo>
                  <a:lnTo>
                    <a:pt x="2220" y="736"/>
                  </a:lnTo>
                  <a:close/>
                  <a:moveTo>
                    <a:pt x="1900" y="736"/>
                  </a:moveTo>
                  <a:lnTo>
                    <a:pt x="1660" y="736"/>
                  </a:lnTo>
                  <a:lnTo>
                    <a:pt x="1660" y="656"/>
                  </a:lnTo>
                  <a:lnTo>
                    <a:pt x="1900" y="656"/>
                  </a:lnTo>
                  <a:lnTo>
                    <a:pt x="1900" y="736"/>
                  </a:lnTo>
                  <a:close/>
                  <a:moveTo>
                    <a:pt x="1580" y="736"/>
                  </a:moveTo>
                  <a:lnTo>
                    <a:pt x="1340" y="736"/>
                  </a:lnTo>
                  <a:lnTo>
                    <a:pt x="1340" y="656"/>
                  </a:lnTo>
                  <a:lnTo>
                    <a:pt x="1580" y="656"/>
                  </a:lnTo>
                  <a:lnTo>
                    <a:pt x="1580" y="736"/>
                  </a:lnTo>
                  <a:close/>
                  <a:moveTo>
                    <a:pt x="1260" y="736"/>
                  </a:moveTo>
                  <a:lnTo>
                    <a:pt x="1020" y="736"/>
                  </a:lnTo>
                  <a:lnTo>
                    <a:pt x="1020" y="656"/>
                  </a:lnTo>
                  <a:lnTo>
                    <a:pt x="1260" y="656"/>
                  </a:lnTo>
                  <a:lnTo>
                    <a:pt x="1260" y="736"/>
                  </a:lnTo>
                  <a:close/>
                  <a:moveTo>
                    <a:pt x="940" y="736"/>
                  </a:moveTo>
                  <a:lnTo>
                    <a:pt x="700" y="736"/>
                  </a:lnTo>
                  <a:lnTo>
                    <a:pt x="700" y="656"/>
                  </a:lnTo>
                  <a:lnTo>
                    <a:pt x="940" y="656"/>
                  </a:lnTo>
                  <a:lnTo>
                    <a:pt x="940" y="736"/>
                  </a:lnTo>
                  <a:close/>
                  <a:moveTo>
                    <a:pt x="620" y="736"/>
                  </a:moveTo>
                  <a:lnTo>
                    <a:pt x="380" y="736"/>
                  </a:lnTo>
                  <a:lnTo>
                    <a:pt x="380" y="656"/>
                  </a:lnTo>
                  <a:lnTo>
                    <a:pt x="620" y="656"/>
                  </a:lnTo>
                  <a:lnTo>
                    <a:pt x="620" y="736"/>
                  </a:lnTo>
                  <a:close/>
                  <a:moveTo>
                    <a:pt x="300" y="736"/>
                  </a:moveTo>
                  <a:lnTo>
                    <a:pt x="150" y="736"/>
                  </a:lnTo>
                  <a:cubicBezTo>
                    <a:pt x="148" y="736"/>
                    <a:pt x="146" y="736"/>
                    <a:pt x="143" y="736"/>
                  </a:cubicBezTo>
                  <a:lnTo>
                    <a:pt x="100" y="728"/>
                  </a:lnTo>
                  <a:cubicBezTo>
                    <a:pt x="95" y="727"/>
                    <a:pt x="89" y="725"/>
                    <a:pt x="85" y="721"/>
                  </a:cubicBezTo>
                  <a:lnTo>
                    <a:pt x="50" y="697"/>
                  </a:lnTo>
                  <a:cubicBezTo>
                    <a:pt x="46" y="695"/>
                    <a:pt x="42" y="691"/>
                    <a:pt x="39" y="687"/>
                  </a:cubicBezTo>
                  <a:lnTo>
                    <a:pt x="37" y="683"/>
                  </a:lnTo>
                  <a:lnTo>
                    <a:pt x="103" y="638"/>
                  </a:lnTo>
                  <a:lnTo>
                    <a:pt x="106" y="642"/>
                  </a:lnTo>
                  <a:lnTo>
                    <a:pt x="95" y="631"/>
                  </a:lnTo>
                  <a:lnTo>
                    <a:pt x="130" y="655"/>
                  </a:lnTo>
                  <a:lnTo>
                    <a:pt x="115" y="649"/>
                  </a:lnTo>
                  <a:lnTo>
                    <a:pt x="158" y="657"/>
                  </a:lnTo>
                  <a:lnTo>
                    <a:pt x="150" y="656"/>
                  </a:lnTo>
                  <a:lnTo>
                    <a:pt x="300" y="656"/>
                  </a:lnTo>
                  <a:lnTo>
                    <a:pt x="300" y="736"/>
                  </a:lnTo>
                  <a:close/>
                  <a:moveTo>
                    <a:pt x="1" y="596"/>
                  </a:moveTo>
                  <a:lnTo>
                    <a:pt x="1" y="596"/>
                  </a:lnTo>
                  <a:lnTo>
                    <a:pt x="80" y="579"/>
                  </a:lnTo>
                  <a:lnTo>
                    <a:pt x="80" y="580"/>
                  </a:lnTo>
                  <a:lnTo>
                    <a:pt x="1" y="59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3" name="Freeform 559">
              <a:extLst>
                <a:ext uri="{FF2B5EF4-FFF2-40B4-BE49-F238E27FC236}">
                  <a16:creationId xmlns:a16="http://schemas.microsoft.com/office/drawing/2014/main" id="{BBB0E068-E26F-4C22-BBF0-6DFB6BD94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1" y="3328"/>
              <a:ext cx="329" cy="233"/>
            </a:xfrm>
            <a:custGeom>
              <a:avLst/>
              <a:gdLst>
                <a:gd name="T0" fmla="*/ 111 w 329"/>
                <a:gd name="T1" fmla="*/ 0 h 233"/>
                <a:gd name="T2" fmla="*/ 92 w 329"/>
                <a:gd name="T3" fmla="*/ 37 h 233"/>
                <a:gd name="T4" fmla="*/ 329 w 329"/>
                <a:gd name="T5" fmla="*/ 160 h 233"/>
                <a:gd name="T6" fmla="*/ 290 w 329"/>
                <a:gd name="T7" fmla="*/ 233 h 233"/>
                <a:gd name="T8" fmla="*/ 54 w 329"/>
                <a:gd name="T9" fmla="*/ 110 h 233"/>
                <a:gd name="T10" fmla="*/ 35 w 329"/>
                <a:gd name="T11" fmla="*/ 147 h 233"/>
                <a:gd name="T12" fmla="*/ 0 w 329"/>
                <a:gd name="T13" fmla="*/ 36 h 233"/>
                <a:gd name="T14" fmla="*/ 111 w 329"/>
                <a:gd name="T15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9" h="233">
                  <a:moveTo>
                    <a:pt x="111" y="0"/>
                  </a:moveTo>
                  <a:lnTo>
                    <a:pt x="92" y="37"/>
                  </a:lnTo>
                  <a:lnTo>
                    <a:pt x="329" y="160"/>
                  </a:lnTo>
                  <a:lnTo>
                    <a:pt x="290" y="233"/>
                  </a:lnTo>
                  <a:lnTo>
                    <a:pt x="54" y="110"/>
                  </a:lnTo>
                  <a:lnTo>
                    <a:pt x="35" y="147"/>
                  </a:lnTo>
                  <a:lnTo>
                    <a:pt x="0" y="36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4" name="Freeform 560">
              <a:extLst>
                <a:ext uri="{FF2B5EF4-FFF2-40B4-BE49-F238E27FC236}">
                  <a16:creationId xmlns:a16="http://schemas.microsoft.com/office/drawing/2014/main" id="{410CC9F9-C3D1-456C-8F83-E183E0BEBA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1" y="3328"/>
              <a:ext cx="329" cy="233"/>
            </a:xfrm>
            <a:custGeom>
              <a:avLst/>
              <a:gdLst>
                <a:gd name="T0" fmla="*/ 111 w 329"/>
                <a:gd name="T1" fmla="*/ 0 h 233"/>
                <a:gd name="T2" fmla="*/ 92 w 329"/>
                <a:gd name="T3" fmla="*/ 37 h 233"/>
                <a:gd name="T4" fmla="*/ 329 w 329"/>
                <a:gd name="T5" fmla="*/ 160 h 233"/>
                <a:gd name="T6" fmla="*/ 290 w 329"/>
                <a:gd name="T7" fmla="*/ 233 h 233"/>
                <a:gd name="T8" fmla="*/ 54 w 329"/>
                <a:gd name="T9" fmla="*/ 110 h 233"/>
                <a:gd name="T10" fmla="*/ 35 w 329"/>
                <a:gd name="T11" fmla="*/ 147 h 233"/>
                <a:gd name="T12" fmla="*/ 0 w 329"/>
                <a:gd name="T13" fmla="*/ 36 h 233"/>
                <a:gd name="T14" fmla="*/ 111 w 329"/>
                <a:gd name="T15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9" h="233">
                  <a:moveTo>
                    <a:pt x="111" y="0"/>
                  </a:moveTo>
                  <a:lnTo>
                    <a:pt x="92" y="37"/>
                  </a:lnTo>
                  <a:lnTo>
                    <a:pt x="329" y="160"/>
                  </a:lnTo>
                  <a:lnTo>
                    <a:pt x="290" y="233"/>
                  </a:lnTo>
                  <a:lnTo>
                    <a:pt x="54" y="110"/>
                  </a:lnTo>
                  <a:lnTo>
                    <a:pt x="35" y="147"/>
                  </a:lnTo>
                  <a:lnTo>
                    <a:pt x="0" y="36"/>
                  </a:lnTo>
                  <a:lnTo>
                    <a:pt x="111" y="0"/>
                  </a:lnTo>
                  <a:close/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5" name="Freeform 561">
              <a:extLst>
                <a:ext uri="{FF2B5EF4-FFF2-40B4-BE49-F238E27FC236}">
                  <a16:creationId xmlns:a16="http://schemas.microsoft.com/office/drawing/2014/main" id="{04B75F63-9586-4F1F-A5C1-FC56BB39F5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5" y="3075"/>
              <a:ext cx="1119" cy="230"/>
            </a:xfrm>
            <a:custGeom>
              <a:avLst/>
              <a:gdLst>
                <a:gd name="T0" fmla="*/ 26 w 3024"/>
                <a:gd name="T1" fmla="*/ 499 h 624"/>
                <a:gd name="T2" fmla="*/ 0 w 3024"/>
                <a:gd name="T3" fmla="*/ 126 h 624"/>
                <a:gd name="T4" fmla="*/ 43 w 3024"/>
                <a:gd name="T5" fmla="*/ 34 h 624"/>
                <a:gd name="T6" fmla="*/ 14 w 3024"/>
                <a:gd name="T7" fmla="*/ 123 h 624"/>
                <a:gd name="T8" fmla="*/ 26 w 3024"/>
                <a:gd name="T9" fmla="*/ 125 h 624"/>
                <a:gd name="T10" fmla="*/ 83 w 3024"/>
                <a:gd name="T11" fmla="*/ 83 h 624"/>
                <a:gd name="T12" fmla="*/ 113 w 3024"/>
                <a:gd name="T13" fmla="*/ 2 h 624"/>
                <a:gd name="T14" fmla="*/ 123 w 3024"/>
                <a:gd name="T15" fmla="*/ 14 h 624"/>
                <a:gd name="T16" fmla="*/ 311 w 3024"/>
                <a:gd name="T17" fmla="*/ 26 h 624"/>
                <a:gd name="T18" fmla="*/ 567 w 3024"/>
                <a:gd name="T19" fmla="*/ 0 h 624"/>
                <a:gd name="T20" fmla="*/ 567 w 3024"/>
                <a:gd name="T21" fmla="*/ 64 h 624"/>
                <a:gd name="T22" fmla="*/ 631 w 3024"/>
                <a:gd name="T23" fmla="*/ 13 h 624"/>
                <a:gd name="T24" fmla="*/ 631 w 3024"/>
                <a:gd name="T25" fmla="*/ 26 h 624"/>
                <a:gd name="T26" fmla="*/ 887 w 3024"/>
                <a:gd name="T27" fmla="*/ 26 h 624"/>
                <a:gd name="T28" fmla="*/ 1335 w 3024"/>
                <a:gd name="T29" fmla="*/ 0 h 624"/>
                <a:gd name="T30" fmla="*/ 1335 w 3024"/>
                <a:gd name="T31" fmla="*/ 64 h 624"/>
                <a:gd name="T32" fmla="*/ 1399 w 3024"/>
                <a:gd name="T33" fmla="*/ 13 h 624"/>
                <a:gd name="T34" fmla="*/ 1399 w 3024"/>
                <a:gd name="T35" fmla="*/ 26 h 624"/>
                <a:gd name="T36" fmla="*/ 1655 w 3024"/>
                <a:gd name="T37" fmla="*/ 26 h 624"/>
                <a:gd name="T38" fmla="*/ 2103 w 3024"/>
                <a:gd name="T39" fmla="*/ 0 h 624"/>
                <a:gd name="T40" fmla="*/ 2103 w 3024"/>
                <a:gd name="T41" fmla="*/ 64 h 624"/>
                <a:gd name="T42" fmla="*/ 2167 w 3024"/>
                <a:gd name="T43" fmla="*/ 13 h 624"/>
                <a:gd name="T44" fmla="*/ 2167 w 3024"/>
                <a:gd name="T45" fmla="*/ 26 h 624"/>
                <a:gd name="T46" fmla="*/ 2423 w 3024"/>
                <a:gd name="T47" fmla="*/ 26 h 624"/>
                <a:gd name="T48" fmla="*/ 2871 w 3024"/>
                <a:gd name="T49" fmla="*/ 0 h 624"/>
                <a:gd name="T50" fmla="*/ 2871 w 3024"/>
                <a:gd name="T51" fmla="*/ 64 h 624"/>
                <a:gd name="T52" fmla="*/ 2984 w 3024"/>
                <a:gd name="T53" fmla="*/ 34 h 624"/>
                <a:gd name="T54" fmla="*/ 3024 w 3024"/>
                <a:gd name="T55" fmla="*/ 207 h 624"/>
                <a:gd name="T56" fmla="*/ 2981 w 3024"/>
                <a:gd name="T57" fmla="*/ 50 h 624"/>
                <a:gd name="T58" fmla="*/ 2935 w 3024"/>
                <a:gd name="T59" fmla="*/ 33 h 624"/>
                <a:gd name="T60" fmla="*/ 2992 w 3024"/>
                <a:gd name="T61" fmla="*/ 88 h 624"/>
                <a:gd name="T62" fmla="*/ 2955 w 3024"/>
                <a:gd name="T63" fmla="*/ 102 h 624"/>
                <a:gd name="T64" fmla="*/ 3024 w 3024"/>
                <a:gd name="T65" fmla="*/ 463 h 624"/>
                <a:gd name="T66" fmla="*/ 2960 w 3024"/>
                <a:gd name="T67" fmla="*/ 463 h 624"/>
                <a:gd name="T68" fmla="*/ 2992 w 3024"/>
                <a:gd name="T69" fmla="*/ 583 h 624"/>
                <a:gd name="T70" fmla="*/ 2825 w 3024"/>
                <a:gd name="T71" fmla="*/ 624 h 624"/>
                <a:gd name="T72" fmla="*/ 2976 w 3024"/>
                <a:gd name="T73" fmla="*/ 581 h 624"/>
                <a:gd name="T74" fmla="*/ 2993 w 3024"/>
                <a:gd name="T75" fmla="*/ 528 h 624"/>
                <a:gd name="T76" fmla="*/ 2937 w 3024"/>
                <a:gd name="T77" fmla="*/ 592 h 624"/>
                <a:gd name="T78" fmla="*/ 2923 w 3024"/>
                <a:gd name="T79" fmla="*/ 555 h 624"/>
                <a:gd name="T80" fmla="*/ 2569 w 3024"/>
                <a:gd name="T81" fmla="*/ 624 h 624"/>
                <a:gd name="T82" fmla="*/ 2569 w 3024"/>
                <a:gd name="T83" fmla="*/ 560 h 624"/>
                <a:gd name="T84" fmla="*/ 2505 w 3024"/>
                <a:gd name="T85" fmla="*/ 612 h 624"/>
                <a:gd name="T86" fmla="*/ 2505 w 3024"/>
                <a:gd name="T87" fmla="*/ 599 h 624"/>
                <a:gd name="T88" fmla="*/ 2249 w 3024"/>
                <a:gd name="T89" fmla="*/ 599 h 624"/>
                <a:gd name="T90" fmla="*/ 1801 w 3024"/>
                <a:gd name="T91" fmla="*/ 624 h 624"/>
                <a:gd name="T92" fmla="*/ 1801 w 3024"/>
                <a:gd name="T93" fmla="*/ 560 h 624"/>
                <a:gd name="T94" fmla="*/ 1737 w 3024"/>
                <a:gd name="T95" fmla="*/ 612 h 624"/>
                <a:gd name="T96" fmla="*/ 1737 w 3024"/>
                <a:gd name="T97" fmla="*/ 599 h 624"/>
                <a:gd name="T98" fmla="*/ 1481 w 3024"/>
                <a:gd name="T99" fmla="*/ 599 h 624"/>
                <a:gd name="T100" fmla="*/ 1033 w 3024"/>
                <a:gd name="T101" fmla="*/ 624 h 624"/>
                <a:gd name="T102" fmla="*/ 1033 w 3024"/>
                <a:gd name="T103" fmla="*/ 560 h 624"/>
                <a:gd name="T104" fmla="*/ 969 w 3024"/>
                <a:gd name="T105" fmla="*/ 612 h 624"/>
                <a:gd name="T106" fmla="*/ 969 w 3024"/>
                <a:gd name="T107" fmla="*/ 599 h 624"/>
                <a:gd name="T108" fmla="*/ 713 w 3024"/>
                <a:gd name="T109" fmla="*/ 599 h 624"/>
                <a:gd name="T110" fmla="*/ 265 w 3024"/>
                <a:gd name="T111" fmla="*/ 624 h 624"/>
                <a:gd name="T112" fmla="*/ 265 w 3024"/>
                <a:gd name="T113" fmla="*/ 560 h 624"/>
                <a:gd name="T114" fmla="*/ 84 w 3024"/>
                <a:gd name="T115" fmla="*/ 617 h 624"/>
                <a:gd name="T116" fmla="*/ 7 w 3024"/>
                <a:gd name="T117" fmla="*/ 534 h 624"/>
                <a:gd name="T118" fmla="*/ 79 w 3024"/>
                <a:gd name="T119" fmla="*/ 601 h 624"/>
                <a:gd name="T120" fmla="*/ 201 w 3024"/>
                <a:gd name="T121" fmla="*/ 599 h 624"/>
                <a:gd name="T122" fmla="*/ 55 w 3024"/>
                <a:gd name="T123" fmla="*/ 569 h 624"/>
                <a:gd name="T124" fmla="*/ 83 w 3024"/>
                <a:gd name="T125" fmla="*/ 542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024" h="624">
                  <a:moveTo>
                    <a:pt x="0" y="499"/>
                  </a:moveTo>
                  <a:lnTo>
                    <a:pt x="0" y="307"/>
                  </a:lnTo>
                  <a:lnTo>
                    <a:pt x="13" y="307"/>
                  </a:lnTo>
                  <a:lnTo>
                    <a:pt x="13" y="499"/>
                  </a:lnTo>
                  <a:lnTo>
                    <a:pt x="0" y="499"/>
                  </a:lnTo>
                  <a:close/>
                  <a:moveTo>
                    <a:pt x="26" y="499"/>
                  </a:moveTo>
                  <a:lnTo>
                    <a:pt x="26" y="307"/>
                  </a:lnTo>
                  <a:lnTo>
                    <a:pt x="64" y="307"/>
                  </a:lnTo>
                  <a:lnTo>
                    <a:pt x="64" y="499"/>
                  </a:lnTo>
                  <a:lnTo>
                    <a:pt x="26" y="499"/>
                  </a:lnTo>
                  <a:close/>
                  <a:moveTo>
                    <a:pt x="0" y="243"/>
                  </a:moveTo>
                  <a:lnTo>
                    <a:pt x="0" y="126"/>
                  </a:lnTo>
                  <a:cubicBezTo>
                    <a:pt x="0" y="124"/>
                    <a:pt x="1" y="122"/>
                    <a:pt x="1" y="121"/>
                  </a:cubicBezTo>
                  <a:lnTo>
                    <a:pt x="8" y="84"/>
                  </a:lnTo>
                  <a:cubicBezTo>
                    <a:pt x="9" y="79"/>
                    <a:pt x="11" y="75"/>
                    <a:pt x="14" y="71"/>
                  </a:cubicBezTo>
                  <a:lnTo>
                    <a:pt x="35" y="42"/>
                  </a:lnTo>
                  <a:cubicBezTo>
                    <a:pt x="37" y="39"/>
                    <a:pt x="39" y="37"/>
                    <a:pt x="42" y="35"/>
                  </a:cubicBezTo>
                  <a:lnTo>
                    <a:pt x="43" y="34"/>
                  </a:lnTo>
                  <a:lnTo>
                    <a:pt x="50" y="44"/>
                  </a:lnTo>
                  <a:lnTo>
                    <a:pt x="49" y="45"/>
                  </a:lnTo>
                  <a:cubicBezTo>
                    <a:pt x="48" y="46"/>
                    <a:pt x="46" y="48"/>
                    <a:pt x="45" y="49"/>
                  </a:cubicBezTo>
                  <a:lnTo>
                    <a:pt x="24" y="78"/>
                  </a:lnTo>
                  <a:cubicBezTo>
                    <a:pt x="22" y="80"/>
                    <a:pt x="21" y="83"/>
                    <a:pt x="21" y="86"/>
                  </a:cubicBezTo>
                  <a:lnTo>
                    <a:pt x="14" y="123"/>
                  </a:lnTo>
                  <a:cubicBezTo>
                    <a:pt x="13" y="124"/>
                    <a:pt x="13" y="125"/>
                    <a:pt x="13" y="126"/>
                  </a:cubicBezTo>
                  <a:lnTo>
                    <a:pt x="13" y="243"/>
                  </a:lnTo>
                  <a:lnTo>
                    <a:pt x="0" y="243"/>
                  </a:lnTo>
                  <a:close/>
                  <a:moveTo>
                    <a:pt x="26" y="243"/>
                  </a:moveTo>
                  <a:lnTo>
                    <a:pt x="26" y="126"/>
                  </a:lnTo>
                  <a:cubicBezTo>
                    <a:pt x="26" y="126"/>
                    <a:pt x="26" y="126"/>
                    <a:pt x="26" y="125"/>
                  </a:cubicBezTo>
                  <a:lnTo>
                    <a:pt x="33" y="88"/>
                  </a:lnTo>
                  <a:cubicBezTo>
                    <a:pt x="33" y="87"/>
                    <a:pt x="34" y="86"/>
                    <a:pt x="34" y="86"/>
                  </a:cubicBezTo>
                  <a:lnTo>
                    <a:pt x="55" y="57"/>
                  </a:lnTo>
                  <a:cubicBezTo>
                    <a:pt x="56" y="56"/>
                    <a:pt x="56" y="56"/>
                    <a:pt x="57" y="55"/>
                  </a:cubicBezTo>
                  <a:lnTo>
                    <a:pt x="58" y="54"/>
                  </a:lnTo>
                  <a:lnTo>
                    <a:pt x="83" y="83"/>
                  </a:lnTo>
                  <a:lnTo>
                    <a:pt x="83" y="83"/>
                  </a:lnTo>
                  <a:lnTo>
                    <a:pt x="70" y="102"/>
                  </a:lnTo>
                  <a:lnTo>
                    <a:pt x="64" y="129"/>
                  </a:lnTo>
                  <a:lnTo>
                    <a:pt x="64" y="243"/>
                  </a:lnTo>
                  <a:lnTo>
                    <a:pt x="26" y="243"/>
                  </a:lnTo>
                  <a:close/>
                  <a:moveTo>
                    <a:pt x="113" y="2"/>
                  </a:moveTo>
                  <a:lnTo>
                    <a:pt x="121" y="1"/>
                  </a:lnTo>
                  <a:cubicBezTo>
                    <a:pt x="122" y="1"/>
                    <a:pt x="124" y="0"/>
                    <a:pt x="126" y="0"/>
                  </a:cubicBezTo>
                  <a:lnTo>
                    <a:pt x="311" y="0"/>
                  </a:lnTo>
                  <a:lnTo>
                    <a:pt x="311" y="13"/>
                  </a:lnTo>
                  <a:lnTo>
                    <a:pt x="126" y="13"/>
                  </a:lnTo>
                  <a:cubicBezTo>
                    <a:pt x="125" y="13"/>
                    <a:pt x="124" y="13"/>
                    <a:pt x="123" y="14"/>
                  </a:cubicBezTo>
                  <a:lnTo>
                    <a:pt x="115" y="15"/>
                  </a:lnTo>
                  <a:lnTo>
                    <a:pt x="113" y="2"/>
                  </a:lnTo>
                  <a:close/>
                  <a:moveTo>
                    <a:pt x="117" y="28"/>
                  </a:moveTo>
                  <a:lnTo>
                    <a:pt x="125" y="26"/>
                  </a:lnTo>
                  <a:cubicBezTo>
                    <a:pt x="126" y="26"/>
                    <a:pt x="126" y="26"/>
                    <a:pt x="126" y="26"/>
                  </a:cubicBezTo>
                  <a:lnTo>
                    <a:pt x="311" y="26"/>
                  </a:lnTo>
                  <a:lnTo>
                    <a:pt x="311" y="64"/>
                  </a:lnTo>
                  <a:lnTo>
                    <a:pt x="129" y="64"/>
                  </a:lnTo>
                  <a:lnTo>
                    <a:pt x="125" y="65"/>
                  </a:lnTo>
                  <a:lnTo>
                    <a:pt x="117" y="28"/>
                  </a:lnTo>
                  <a:close/>
                  <a:moveTo>
                    <a:pt x="375" y="0"/>
                  </a:moveTo>
                  <a:lnTo>
                    <a:pt x="567" y="0"/>
                  </a:lnTo>
                  <a:lnTo>
                    <a:pt x="567" y="13"/>
                  </a:lnTo>
                  <a:lnTo>
                    <a:pt x="375" y="13"/>
                  </a:lnTo>
                  <a:lnTo>
                    <a:pt x="375" y="0"/>
                  </a:lnTo>
                  <a:close/>
                  <a:moveTo>
                    <a:pt x="375" y="26"/>
                  </a:moveTo>
                  <a:lnTo>
                    <a:pt x="567" y="26"/>
                  </a:lnTo>
                  <a:lnTo>
                    <a:pt x="567" y="64"/>
                  </a:lnTo>
                  <a:lnTo>
                    <a:pt x="375" y="64"/>
                  </a:lnTo>
                  <a:lnTo>
                    <a:pt x="375" y="26"/>
                  </a:lnTo>
                  <a:close/>
                  <a:moveTo>
                    <a:pt x="631" y="0"/>
                  </a:moveTo>
                  <a:lnTo>
                    <a:pt x="823" y="0"/>
                  </a:lnTo>
                  <a:lnTo>
                    <a:pt x="823" y="13"/>
                  </a:lnTo>
                  <a:lnTo>
                    <a:pt x="631" y="13"/>
                  </a:lnTo>
                  <a:lnTo>
                    <a:pt x="631" y="0"/>
                  </a:lnTo>
                  <a:close/>
                  <a:moveTo>
                    <a:pt x="631" y="26"/>
                  </a:moveTo>
                  <a:lnTo>
                    <a:pt x="823" y="26"/>
                  </a:lnTo>
                  <a:lnTo>
                    <a:pt x="823" y="64"/>
                  </a:lnTo>
                  <a:lnTo>
                    <a:pt x="631" y="64"/>
                  </a:lnTo>
                  <a:lnTo>
                    <a:pt x="631" y="26"/>
                  </a:lnTo>
                  <a:close/>
                  <a:moveTo>
                    <a:pt x="887" y="0"/>
                  </a:moveTo>
                  <a:lnTo>
                    <a:pt x="1079" y="0"/>
                  </a:lnTo>
                  <a:lnTo>
                    <a:pt x="1079" y="13"/>
                  </a:lnTo>
                  <a:lnTo>
                    <a:pt x="887" y="13"/>
                  </a:lnTo>
                  <a:lnTo>
                    <a:pt x="887" y="0"/>
                  </a:lnTo>
                  <a:close/>
                  <a:moveTo>
                    <a:pt x="887" y="26"/>
                  </a:moveTo>
                  <a:lnTo>
                    <a:pt x="1079" y="26"/>
                  </a:lnTo>
                  <a:lnTo>
                    <a:pt x="1079" y="64"/>
                  </a:lnTo>
                  <a:lnTo>
                    <a:pt x="887" y="64"/>
                  </a:lnTo>
                  <a:lnTo>
                    <a:pt x="887" y="26"/>
                  </a:lnTo>
                  <a:close/>
                  <a:moveTo>
                    <a:pt x="1143" y="0"/>
                  </a:moveTo>
                  <a:lnTo>
                    <a:pt x="1335" y="0"/>
                  </a:lnTo>
                  <a:lnTo>
                    <a:pt x="1335" y="13"/>
                  </a:lnTo>
                  <a:lnTo>
                    <a:pt x="1143" y="13"/>
                  </a:lnTo>
                  <a:lnTo>
                    <a:pt x="1143" y="0"/>
                  </a:lnTo>
                  <a:close/>
                  <a:moveTo>
                    <a:pt x="1143" y="26"/>
                  </a:moveTo>
                  <a:lnTo>
                    <a:pt x="1335" y="26"/>
                  </a:lnTo>
                  <a:lnTo>
                    <a:pt x="1335" y="64"/>
                  </a:lnTo>
                  <a:lnTo>
                    <a:pt x="1143" y="64"/>
                  </a:lnTo>
                  <a:lnTo>
                    <a:pt x="1143" y="26"/>
                  </a:lnTo>
                  <a:close/>
                  <a:moveTo>
                    <a:pt x="1399" y="0"/>
                  </a:moveTo>
                  <a:lnTo>
                    <a:pt x="1591" y="0"/>
                  </a:lnTo>
                  <a:lnTo>
                    <a:pt x="1591" y="13"/>
                  </a:lnTo>
                  <a:lnTo>
                    <a:pt x="1399" y="13"/>
                  </a:lnTo>
                  <a:lnTo>
                    <a:pt x="1399" y="0"/>
                  </a:lnTo>
                  <a:close/>
                  <a:moveTo>
                    <a:pt x="1399" y="26"/>
                  </a:moveTo>
                  <a:lnTo>
                    <a:pt x="1591" y="26"/>
                  </a:lnTo>
                  <a:lnTo>
                    <a:pt x="1591" y="64"/>
                  </a:lnTo>
                  <a:lnTo>
                    <a:pt x="1399" y="64"/>
                  </a:lnTo>
                  <a:lnTo>
                    <a:pt x="1399" y="26"/>
                  </a:lnTo>
                  <a:close/>
                  <a:moveTo>
                    <a:pt x="1655" y="0"/>
                  </a:moveTo>
                  <a:lnTo>
                    <a:pt x="1847" y="0"/>
                  </a:lnTo>
                  <a:lnTo>
                    <a:pt x="1847" y="13"/>
                  </a:lnTo>
                  <a:lnTo>
                    <a:pt x="1655" y="13"/>
                  </a:lnTo>
                  <a:lnTo>
                    <a:pt x="1655" y="0"/>
                  </a:lnTo>
                  <a:close/>
                  <a:moveTo>
                    <a:pt x="1655" y="26"/>
                  </a:moveTo>
                  <a:lnTo>
                    <a:pt x="1847" y="26"/>
                  </a:lnTo>
                  <a:lnTo>
                    <a:pt x="1847" y="64"/>
                  </a:lnTo>
                  <a:lnTo>
                    <a:pt x="1655" y="64"/>
                  </a:lnTo>
                  <a:lnTo>
                    <a:pt x="1655" y="26"/>
                  </a:lnTo>
                  <a:close/>
                  <a:moveTo>
                    <a:pt x="1911" y="0"/>
                  </a:moveTo>
                  <a:lnTo>
                    <a:pt x="2103" y="0"/>
                  </a:lnTo>
                  <a:lnTo>
                    <a:pt x="2103" y="13"/>
                  </a:lnTo>
                  <a:lnTo>
                    <a:pt x="1911" y="13"/>
                  </a:lnTo>
                  <a:lnTo>
                    <a:pt x="1911" y="0"/>
                  </a:lnTo>
                  <a:close/>
                  <a:moveTo>
                    <a:pt x="1911" y="26"/>
                  </a:moveTo>
                  <a:lnTo>
                    <a:pt x="2103" y="26"/>
                  </a:lnTo>
                  <a:lnTo>
                    <a:pt x="2103" y="64"/>
                  </a:lnTo>
                  <a:lnTo>
                    <a:pt x="1911" y="64"/>
                  </a:lnTo>
                  <a:lnTo>
                    <a:pt x="1911" y="26"/>
                  </a:lnTo>
                  <a:close/>
                  <a:moveTo>
                    <a:pt x="2167" y="0"/>
                  </a:moveTo>
                  <a:lnTo>
                    <a:pt x="2359" y="0"/>
                  </a:lnTo>
                  <a:lnTo>
                    <a:pt x="2359" y="13"/>
                  </a:lnTo>
                  <a:lnTo>
                    <a:pt x="2167" y="13"/>
                  </a:lnTo>
                  <a:lnTo>
                    <a:pt x="2167" y="0"/>
                  </a:lnTo>
                  <a:close/>
                  <a:moveTo>
                    <a:pt x="2167" y="26"/>
                  </a:moveTo>
                  <a:lnTo>
                    <a:pt x="2359" y="26"/>
                  </a:lnTo>
                  <a:lnTo>
                    <a:pt x="2359" y="64"/>
                  </a:lnTo>
                  <a:lnTo>
                    <a:pt x="2167" y="64"/>
                  </a:lnTo>
                  <a:lnTo>
                    <a:pt x="2167" y="26"/>
                  </a:lnTo>
                  <a:close/>
                  <a:moveTo>
                    <a:pt x="2423" y="0"/>
                  </a:moveTo>
                  <a:lnTo>
                    <a:pt x="2615" y="0"/>
                  </a:lnTo>
                  <a:lnTo>
                    <a:pt x="2615" y="13"/>
                  </a:lnTo>
                  <a:lnTo>
                    <a:pt x="2423" y="13"/>
                  </a:lnTo>
                  <a:lnTo>
                    <a:pt x="2423" y="0"/>
                  </a:lnTo>
                  <a:close/>
                  <a:moveTo>
                    <a:pt x="2423" y="26"/>
                  </a:moveTo>
                  <a:lnTo>
                    <a:pt x="2615" y="26"/>
                  </a:lnTo>
                  <a:lnTo>
                    <a:pt x="2615" y="64"/>
                  </a:lnTo>
                  <a:lnTo>
                    <a:pt x="2423" y="64"/>
                  </a:lnTo>
                  <a:lnTo>
                    <a:pt x="2423" y="26"/>
                  </a:lnTo>
                  <a:close/>
                  <a:moveTo>
                    <a:pt x="2679" y="0"/>
                  </a:moveTo>
                  <a:lnTo>
                    <a:pt x="2871" y="0"/>
                  </a:lnTo>
                  <a:lnTo>
                    <a:pt x="2871" y="13"/>
                  </a:lnTo>
                  <a:lnTo>
                    <a:pt x="2679" y="13"/>
                  </a:lnTo>
                  <a:lnTo>
                    <a:pt x="2679" y="0"/>
                  </a:lnTo>
                  <a:close/>
                  <a:moveTo>
                    <a:pt x="2679" y="26"/>
                  </a:moveTo>
                  <a:lnTo>
                    <a:pt x="2871" y="26"/>
                  </a:lnTo>
                  <a:lnTo>
                    <a:pt x="2871" y="64"/>
                  </a:lnTo>
                  <a:lnTo>
                    <a:pt x="2679" y="64"/>
                  </a:lnTo>
                  <a:lnTo>
                    <a:pt x="2679" y="26"/>
                  </a:lnTo>
                  <a:close/>
                  <a:moveTo>
                    <a:pt x="2940" y="8"/>
                  </a:moveTo>
                  <a:lnTo>
                    <a:pt x="2942" y="8"/>
                  </a:lnTo>
                  <a:cubicBezTo>
                    <a:pt x="2946" y="9"/>
                    <a:pt x="2950" y="11"/>
                    <a:pt x="2954" y="13"/>
                  </a:cubicBezTo>
                  <a:lnTo>
                    <a:pt x="2984" y="34"/>
                  </a:lnTo>
                  <a:cubicBezTo>
                    <a:pt x="2987" y="36"/>
                    <a:pt x="2990" y="39"/>
                    <a:pt x="2992" y="42"/>
                  </a:cubicBezTo>
                  <a:lnTo>
                    <a:pt x="3012" y="71"/>
                  </a:lnTo>
                  <a:cubicBezTo>
                    <a:pt x="3014" y="75"/>
                    <a:pt x="3016" y="79"/>
                    <a:pt x="3017" y="84"/>
                  </a:cubicBezTo>
                  <a:lnTo>
                    <a:pt x="3024" y="121"/>
                  </a:lnTo>
                  <a:cubicBezTo>
                    <a:pt x="3024" y="122"/>
                    <a:pt x="3024" y="124"/>
                    <a:pt x="3024" y="126"/>
                  </a:cubicBezTo>
                  <a:lnTo>
                    <a:pt x="3024" y="207"/>
                  </a:lnTo>
                  <a:lnTo>
                    <a:pt x="3012" y="207"/>
                  </a:lnTo>
                  <a:lnTo>
                    <a:pt x="3012" y="126"/>
                  </a:lnTo>
                  <a:cubicBezTo>
                    <a:pt x="3012" y="125"/>
                    <a:pt x="3012" y="124"/>
                    <a:pt x="3011" y="123"/>
                  </a:cubicBezTo>
                  <a:lnTo>
                    <a:pt x="3004" y="86"/>
                  </a:lnTo>
                  <a:cubicBezTo>
                    <a:pt x="3004" y="83"/>
                    <a:pt x="3003" y="81"/>
                    <a:pt x="3001" y="79"/>
                  </a:cubicBezTo>
                  <a:lnTo>
                    <a:pt x="2981" y="50"/>
                  </a:lnTo>
                  <a:cubicBezTo>
                    <a:pt x="2980" y="48"/>
                    <a:pt x="2978" y="46"/>
                    <a:pt x="2976" y="45"/>
                  </a:cubicBezTo>
                  <a:lnTo>
                    <a:pt x="2946" y="24"/>
                  </a:lnTo>
                  <a:cubicBezTo>
                    <a:pt x="2944" y="22"/>
                    <a:pt x="2942" y="21"/>
                    <a:pt x="2939" y="21"/>
                  </a:cubicBezTo>
                  <a:lnTo>
                    <a:pt x="2938" y="20"/>
                  </a:lnTo>
                  <a:lnTo>
                    <a:pt x="2940" y="8"/>
                  </a:lnTo>
                  <a:close/>
                  <a:moveTo>
                    <a:pt x="2935" y="33"/>
                  </a:moveTo>
                  <a:lnTo>
                    <a:pt x="2937" y="33"/>
                  </a:lnTo>
                  <a:cubicBezTo>
                    <a:pt x="2938" y="33"/>
                    <a:pt x="2938" y="34"/>
                    <a:pt x="2939" y="34"/>
                  </a:cubicBezTo>
                  <a:lnTo>
                    <a:pt x="2969" y="55"/>
                  </a:lnTo>
                  <a:cubicBezTo>
                    <a:pt x="2970" y="56"/>
                    <a:pt x="2970" y="56"/>
                    <a:pt x="2971" y="57"/>
                  </a:cubicBezTo>
                  <a:lnTo>
                    <a:pt x="2991" y="86"/>
                  </a:lnTo>
                  <a:cubicBezTo>
                    <a:pt x="2991" y="87"/>
                    <a:pt x="2992" y="87"/>
                    <a:pt x="2992" y="88"/>
                  </a:cubicBezTo>
                  <a:lnTo>
                    <a:pt x="2999" y="125"/>
                  </a:lnTo>
                  <a:cubicBezTo>
                    <a:pt x="2999" y="126"/>
                    <a:pt x="2999" y="126"/>
                    <a:pt x="2999" y="126"/>
                  </a:cubicBezTo>
                  <a:lnTo>
                    <a:pt x="2999" y="207"/>
                  </a:lnTo>
                  <a:lnTo>
                    <a:pt x="2960" y="207"/>
                  </a:lnTo>
                  <a:lnTo>
                    <a:pt x="2960" y="129"/>
                  </a:lnTo>
                  <a:lnTo>
                    <a:pt x="2955" y="102"/>
                  </a:lnTo>
                  <a:lnTo>
                    <a:pt x="2942" y="83"/>
                  </a:lnTo>
                  <a:lnTo>
                    <a:pt x="2923" y="70"/>
                  </a:lnTo>
                  <a:lnTo>
                    <a:pt x="2923" y="70"/>
                  </a:lnTo>
                  <a:lnTo>
                    <a:pt x="2935" y="33"/>
                  </a:lnTo>
                  <a:close/>
                  <a:moveTo>
                    <a:pt x="3024" y="271"/>
                  </a:moveTo>
                  <a:lnTo>
                    <a:pt x="3024" y="463"/>
                  </a:lnTo>
                  <a:lnTo>
                    <a:pt x="3012" y="463"/>
                  </a:lnTo>
                  <a:lnTo>
                    <a:pt x="3012" y="271"/>
                  </a:lnTo>
                  <a:lnTo>
                    <a:pt x="3024" y="271"/>
                  </a:lnTo>
                  <a:close/>
                  <a:moveTo>
                    <a:pt x="2999" y="271"/>
                  </a:moveTo>
                  <a:lnTo>
                    <a:pt x="2999" y="463"/>
                  </a:lnTo>
                  <a:lnTo>
                    <a:pt x="2960" y="463"/>
                  </a:lnTo>
                  <a:lnTo>
                    <a:pt x="2960" y="271"/>
                  </a:lnTo>
                  <a:lnTo>
                    <a:pt x="2999" y="271"/>
                  </a:lnTo>
                  <a:close/>
                  <a:moveTo>
                    <a:pt x="3019" y="533"/>
                  </a:moveTo>
                  <a:lnTo>
                    <a:pt x="3017" y="542"/>
                  </a:lnTo>
                  <a:cubicBezTo>
                    <a:pt x="3016" y="546"/>
                    <a:pt x="3014" y="550"/>
                    <a:pt x="3012" y="553"/>
                  </a:cubicBezTo>
                  <a:lnTo>
                    <a:pt x="2992" y="583"/>
                  </a:lnTo>
                  <a:cubicBezTo>
                    <a:pt x="2990" y="587"/>
                    <a:pt x="2987" y="590"/>
                    <a:pt x="2983" y="592"/>
                  </a:cubicBezTo>
                  <a:lnTo>
                    <a:pt x="2953" y="612"/>
                  </a:lnTo>
                  <a:cubicBezTo>
                    <a:pt x="2950" y="614"/>
                    <a:pt x="2946" y="616"/>
                    <a:pt x="2942" y="617"/>
                  </a:cubicBezTo>
                  <a:lnTo>
                    <a:pt x="2906" y="624"/>
                  </a:lnTo>
                  <a:cubicBezTo>
                    <a:pt x="2904" y="624"/>
                    <a:pt x="2902" y="624"/>
                    <a:pt x="2899" y="624"/>
                  </a:cubicBezTo>
                  <a:lnTo>
                    <a:pt x="2825" y="624"/>
                  </a:lnTo>
                  <a:lnTo>
                    <a:pt x="2825" y="612"/>
                  </a:lnTo>
                  <a:lnTo>
                    <a:pt x="2899" y="612"/>
                  </a:lnTo>
                  <a:cubicBezTo>
                    <a:pt x="2901" y="612"/>
                    <a:pt x="2902" y="612"/>
                    <a:pt x="2903" y="611"/>
                  </a:cubicBezTo>
                  <a:lnTo>
                    <a:pt x="2939" y="604"/>
                  </a:lnTo>
                  <a:cubicBezTo>
                    <a:pt x="2942" y="604"/>
                    <a:pt x="2944" y="603"/>
                    <a:pt x="2946" y="601"/>
                  </a:cubicBezTo>
                  <a:lnTo>
                    <a:pt x="2976" y="581"/>
                  </a:lnTo>
                  <a:cubicBezTo>
                    <a:pt x="2978" y="580"/>
                    <a:pt x="2980" y="578"/>
                    <a:pt x="2981" y="576"/>
                  </a:cubicBezTo>
                  <a:lnTo>
                    <a:pt x="3001" y="546"/>
                  </a:lnTo>
                  <a:cubicBezTo>
                    <a:pt x="3003" y="544"/>
                    <a:pt x="3004" y="542"/>
                    <a:pt x="3004" y="539"/>
                  </a:cubicBezTo>
                  <a:lnTo>
                    <a:pt x="3006" y="531"/>
                  </a:lnTo>
                  <a:lnTo>
                    <a:pt x="3019" y="533"/>
                  </a:lnTo>
                  <a:close/>
                  <a:moveTo>
                    <a:pt x="2993" y="528"/>
                  </a:moveTo>
                  <a:lnTo>
                    <a:pt x="2992" y="537"/>
                  </a:lnTo>
                  <a:cubicBezTo>
                    <a:pt x="2992" y="538"/>
                    <a:pt x="2991" y="538"/>
                    <a:pt x="2991" y="539"/>
                  </a:cubicBezTo>
                  <a:lnTo>
                    <a:pt x="2971" y="569"/>
                  </a:lnTo>
                  <a:cubicBezTo>
                    <a:pt x="2970" y="570"/>
                    <a:pt x="2970" y="570"/>
                    <a:pt x="2969" y="571"/>
                  </a:cubicBezTo>
                  <a:lnTo>
                    <a:pt x="2939" y="591"/>
                  </a:lnTo>
                  <a:cubicBezTo>
                    <a:pt x="2938" y="591"/>
                    <a:pt x="2938" y="592"/>
                    <a:pt x="2937" y="592"/>
                  </a:cubicBezTo>
                  <a:lnTo>
                    <a:pt x="2901" y="599"/>
                  </a:lnTo>
                  <a:cubicBezTo>
                    <a:pt x="2900" y="599"/>
                    <a:pt x="2900" y="599"/>
                    <a:pt x="2899" y="599"/>
                  </a:cubicBezTo>
                  <a:lnTo>
                    <a:pt x="2825" y="599"/>
                  </a:lnTo>
                  <a:lnTo>
                    <a:pt x="2825" y="560"/>
                  </a:lnTo>
                  <a:lnTo>
                    <a:pt x="2896" y="560"/>
                  </a:lnTo>
                  <a:lnTo>
                    <a:pt x="2923" y="555"/>
                  </a:lnTo>
                  <a:lnTo>
                    <a:pt x="2942" y="542"/>
                  </a:lnTo>
                  <a:lnTo>
                    <a:pt x="2955" y="523"/>
                  </a:lnTo>
                  <a:lnTo>
                    <a:pt x="2956" y="521"/>
                  </a:lnTo>
                  <a:lnTo>
                    <a:pt x="2993" y="528"/>
                  </a:lnTo>
                  <a:close/>
                  <a:moveTo>
                    <a:pt x="2761" y="624"/>
                  </a:moveTo>
                  <a:lnTo>
                    <a:pt x="2569" y="624"/>
                  </a:lnTo>
                  <a:lnTo>
                    <a:pt x="2569" y="612"/>
                  </a:lnTo>
                  <a:lnTo>
                    <a:pt x="2761" y="612"/>
                  </a:lnTo>
                  <a:lnTo>
                    <a:pt x="2761" y="624"/>
                  </a:lnTo>
                  <a:close/>
                  <a:moveTo>
                    <a:pt x="2761" y="599"/>
                  </a:moveTo>
                  <a:lnTo>
                    <a:pt x="2569" y="599"/>
                  </a:lnTo>
                  <a:lnTo>
                    <a:pt x="2569" y="560"/>
                  </a:lnTo>
                  <a:lnTo>
                    <a:pt x="2761" y="560"/>
                  </a:lnTo>
                  <a:lnTo>
                    <a:pt x="2761" y="599"/>
                  </a:lnTo>
                  <a:close/>
                  <a:moveTo>
                    <a:pt x="2505" y="624"/>
                  </a:moveTo>
                  <a:lnTo>
                    <a:pt x="2313" y="624"/>
                  </a:lnTo>
                  <a:lnTo>
                    <a:pt x="2313" y="612"/>
                  </a:lnTo>
                  <a:lnTo>
                    <a:pt x="2505" y="612"/>
                  </a:lnTo>
                  <a:lnTo>
                    <a:pt x="2505" y="624"/>
                  </a:lnTo>
                  <a:close/>
                  <a:moveTo>
                    <a:pt x="2505" y="599"/>
                  </a:moveTo>
                  <a:lnTo>
                    <a:pt x="2313" y="599"/>
                  </a:lnTo>
                  <a:lnTo>
                    <a:pt x="2313" y="560"/>
                  </a:lnTo>
                  <a:lnTo>
                    <a:pt x="2505" y="560"/>
                  </a:lnTo>
                  <a:lnTo>
                    <a:pt x="2505" y="599"/>
                  </a:lnTo>
                  <a:close/>
                  <a:moveTo>
                    <a:pt x="2249" y="624"/>
                  </a:moveTo>
                  <a:lnTo>
                    <a:pt x="2057" y="624"/>
                  </a:lnTo>
                  <a:lnTo>
                    <a:pt x="2057" y="612"/>
                  </a:lnTo>
                  <a:lnTo>
                    <a:pt x="2249" y="612"/>
                  </a:lnTo>
                  <a:lnTo>
                    <a:pt x="2249" y="624"/>
                  </a:lnTo>
                  <a:close/>
                  <a:moveTo>
                    <a:pt x="2249" y="599"/>
                  </a:moveTo>
                  <a:lnTo>
                    <a:pt x="2057" y="599"/>
                  </a:lnTo>
                  <a:lnTo>
                    <a:pt x="2057" y="560"/>
                  </a:lnTo>
                  <a:lnTo>
                    <a:pt x="2249" y="560"/>
                  </a:lnTo>
                  <a:lnTo>
                    <a:pt x="2249" y="599"/>
                  </a:lnTo>
                  <a:close/>
                  <a:moveTo>
                    <a:pt x="1993" y="624"/>
                  </a:moveTo>
                  <a:lnTo>
                    <a:pt x="1801" y="624"/>
                  </a:lnTo>
                  <a:lnTo>
                    <a:pt x="1801" y="612"/>
                  </a:lnTo>
                  <a:lnTo>
                    <a:pt x="1993" y="612"/>
                  </a:lnTo>
                  <a:lnTo>
                    <a:pt x="1993" y="624"/>
                  </a:lnTo>
                  <a:close/>
                  <a:moveTo>
                    <a:pt x="1993" y="599"/>
                  </a:moveTo>
                  <a:lnTo>
                    <a:pt x="1801" y="599"/>
                  </a:lnTo>
                  <a:lnTo>
                    <a:pt x="1801" y="560"/>
                  </a:lnTo>
                  <a:lnTo>
                    <a:pt x="1993" y="560"/>
                  </a:lnTo>
                  <a:lnTo>
                    <a:pt x="1993" y="599"/>
                  </a:lnTo>
                  <a:close/>
                  <a:moveTo>
                    <a:pt x="1737" y="624"/>
                  </a:moveTo>
                  <a:lnTo>
                    <a:pt x="1545" y="624"/>
                  </a:lnTo>
                  <a:lnTo>
                    <a:pt x="1545" y="612"/>
                  </a:lnTo>
                  <a:lnTo>
                    <a:pt x="1737" y="612"/>
                  </a:lnTo>
                  <a:lnTo>
                    <a:pt x="1737" y="624"/>
                  </a:lnTo>
                  <a:close/>
                  <a:moveTo>
                    <a:pt x="1737" y="599"/>
                  </a:moveTo>
                  <a:lnTo>
                    <a:pt x="1545" y="599"/>
                  </a:lnTo>
                  <a:lnTo>
                    <a:pt x="1545" y="560"/>
                  </a:lnTo>
                  <a:lnTo>
                    <a:pt x="1737" y="560"/>
                  </a:lnTo>
                  <a:lnTo>
                    <a:pt x="1737" y="599"/>
                  </a:lnTo>
                  <a:close/>
                  <a:moveTo>
                    <a:pt x="1481" y="624"/>
                  </a:moveTo>
                  <a:lnTo>
                    <a:pt x="1289" y="624"/>
                  </a:lnTo>
                  <a:lnTo>
                    <a:pt x="1289" y="612"/>
                  </a:lnTo>
                  <a:lnTo>
                    <a:pt x="1481" y="612"/>
                  </a:lnTo>
                  <a:lnTo>
                    <a:pt x="1481" y="624"/>
                  </a:lnTo>
                  <a:close/>
                  <a:moveTo>
                    <a:pt x="1481" y="599"/>
                  </a:moveTo>
                  <a:lnTo>
                    <a:pt x="1289" y="599"/>
                  </a:lnTo>
                  <a:lnTo>
                    <a:pt x="1289" y="560"/>
                  </a:lnTo>
                  <a:lnTo>
                    <a:pt x="1481" y="560"/>
                  </a:lnTo>
                  <a:lnTo>
                    <a:pt x="1481" y="599"/>
                  </a:lnTo>
                  <a:close/>
                  <a:moveTo>
                    <a:pt x="1225" y="624"/>
                  </a:moveTo>
                  <a:lnTo>
                    <a:pt x="1033" y="624"/>
                  </a:lnTo>
                  <a:lnTo>
                    <a:pt x="1033" y="612"/>
                  </a:lnTo>
                  <a:lnTo>
                    <a:pt x="1225" y="612"/>
                  </a:lnTo>
                  <a:lnTo>
                    <a:pt x="1225" y="624"/>
                  </a:lnTo>
                  <a:close/>
                  <a:moveTo>
                    <a:pt x="1225" y="599"/>
                  </a:moveTo>
                  <a:lnTo>
                    <a:pt x="1033" y="599"/>
                  </a:lnTo>
                  <a:lnTo>
                    <a:pt x="1033" y="560"/>
                  </a:lnTo>
                  <a:lnTo>
                    <a:pt x="1225" y="560"/>
                  </a:lnTo>
                  <a:lnTo>
                    <a:pt x="1225" y="599"/>
                  </a:lnTo>
                  <a:close/>
                  <a:moveTo>
                    <a:pt x="969" y="624"/>
                  </a:moveTo>
                  <a:lnTo>
                    <a:pt x="777" y="624"/>
                  </a:lnTo>
                  <a:lnTo>
                    <a:pt x="777" y="612"/>
                  </a:lnTo>
                  <a:lnTo>
                    <a:pt x="969" y="612"/>
                  </a:lnTo>
                  <a:lnTo>
                    <a:pt x="969" y="624"/>
                  </a:lnTo>
                  <a:close/>
                  <a:moveTo>
                    <a:pt x="969" y="599"/>
                  </a:moveTo>
                  <a:lnTo>
                    <a:pt x="777" y="599"/>
                  </a:lnTo>
                  <a:lnTo>
                    <a:pt x="777" y="560"/>
                  </a:lnTo>
                  <a:lnTo>
                    <a:pt x="969" y="560"/>
                  </a:lnTo>
                  <a:lnTo>
                    <a:pt x="969" y="599"/>
                  </a:lnTo>
                  <a:close/>
                  <a:moveTo>
                    <a:pt x="713" y="624"/>
                  </a:moveTo>
                  <a:lnTo>
                    <a:pt x="521" y="624"/>
                  </a:lnTo>
                  <a:lnTo>
                    <a:pt x="521" y="612"/>
                  </a:lnTo>
                  <a:lnTo>
                    <a:pt x="713" y="612"/>
                  </a:lnTo>
                  <a:lnTo>
                    <a:pt x="713" y="624"/>
                  </a:lnTo>
                  <a:close/>
                  <a:moveTo>
                    <a:pt x="713" y="599"/>
                  </a:moveTo>
                  <a:lnTo>
                    <a:pt x="521" y="599"/>
                  </a:lnTo>
                  <a:lnTo>
                    <a:pt x="521" y="560"/>
                  </a:lnTo>
                  <a:lnTo>
                    <a:pt x="713" y="560"/>
                  </a:lnTo>
                  <a:lnTo>
                    <a:pt x="713" y="599"/>
                  </a:lnTo>
                  <a:close/>
                  <a:moveTo>
                    <a:pt x="457" y="624"/>
                  </a:moveTo>
                  <a:lnTo>
                    <a:pt x="265" y="624"/>
                  </a:lnTo>
                  <a:lnTo>
                    <a:pt x="265" y="612"/>
                  </a:lnTo>
                  <a:lnTo>
                    <a:pt x="457" y="612"/>
                  </a:lnTo>
                  <a:lnTo>
                    <a:pt x="457" y="624"/>
                  </a:lnTo>
                  <a:close/>
                  <a:moveTo>
                    <a:pt x="457" y="599"/>
                  </a:moveTo>
                  <a:lnTo>
                    <a:pt x="265" y="599"/>
                  </a:lnTo>
                  <a:lnTo>
                    <a:pt x="265" y="560"/>
                  </a:lnTo>
                  <a:lnTo>
                    <a:pt x="457" y="560"/>
                  </a:lnTo>
                  <a:lnTo>
                    <a:pt x="457" y="599"/>
                  </a:lnTo>
                  <a:close/>
                  <a:moveTo>
                    <a:pt x="201" y="624"/>
                  </a:moveTo>
                  <a:lnTo>
                    <a:pt x="126" y="624"/>
                  </a:lnTo>
                  <a:cubicBezTo>
                    <a:pt x="124" y="624"/>
                    <a:pt x="122" y="624"/>
                    <a:pt x="121" y="624"/>
                  </a:cubicBezTo>
                  <a:lnTo>
                    <a:pt x="84" y="617"/>
                  </a:lnTo>
                  <a:cubicBezTo>
                    <a:pt x="79" y="616"/>
                    <a:pt x="75" y="614"/>
                    <a:pt x="71" y="612"/>
                  </a:cubicBezTo>
                  <a:lnTo>
                    <a:pt x="42" y="592"/>
                  </a:lnTo>
                  <a:cubicBezTo>
                    <a:pt x="39" y="590"/>
                    <a:pt x="36" y="587"/>
                    <a:pt x="34" y="584"/>
                  </a:cubicBezTo>
                  <a:lnTo>
                    <a:pt x="13" y="554"/>
                  </a:lnTo>
                  <a:cubicBezTo>
                    <a:pt x="11" y="550"/>
                    <a:pt x="9" y="546"/>
                    <a:pt x="8" y="542"/>
                  </a:cubicBezTo>
                  <a:lnTo>
                    <a:pt x="7" y="534"/>
                  </a:lnTo>
                  <a:lnTo>
                    <a:pt x="19" y="531"/>
                  </a:lnTo>
                  <a:lnTo>
                    <a:pt x="21" y="539"/>
                  </a:lnTo>
                  <a:cubicBezTo>
                    <a:pt x="21" y="542"/>
                    <a:pt x="22" y="544"/>
                    <a:pt x="24" y="546"/>
                  </a:cubicBezTo>
                  <a:lnTo>
                    <a:pt x="45" y="576"/>
                  </a:lnTo>
                  <a:cubicBezTo>
                    <a:pt x="46" y="578"/>
                    <a:pt x="48" y="580"/>
                    <a:pt x="50" y="581"/>
                  </a:cubicBezTo>
                  <a:lnTo>
                    <a:pt x="79" y="601"/>
                  </a:lnTo>
                  <a:cubicBezTo>
                    <a:pt x="81" y="603"/>
                    <a:pt x="83" y="604"/>
                    <a:pt x="86" y="604"/>
                  </a:cubicBezTo>
                  <a:lnTo>
                    <a:pt x="123" y="611"/>
                  </a:lnTo>
                  <a:cubicBezTo>
                    <a:pt x="124" y="612"/>
                    <a:pt x="125" y="612"/>
                    <a:pt x="126" y="612"/>
                  </a:cubicBezTo>
                  <a:lnTo>
                    <a:pt x="201" y="612"/>
                  </a:lnTo>
                  <a:lnTo>
                    <a:pt x="201" y="624"/>
                  </a:lnTo>
                  <a:close/>
                  <a:moveTo>
                    <a:pt x="201" y="599"/>
                  </a:moveTo>
                  <a:lnTo>
                    <a:pt x="126" y="599"/>
                  </a:lnTo>
                  <a:cubicBezTo>
                    <a:pt x="126" y="599"/>
                    <a:pt x="126" y="599"/>
                    <a:pt x="125" y="599"/>
                  </a:cubicBezTo>
                  <a:lnTo>
                    <a:pt x="88" y="592"/>
                  </a:lnTo>
                  <a:cubicBezTo>
                    <a:pt x="87" y="592"/>
                    <a:pt x="87" y="591"/>
                    <a:pt x="86" y="591"/>
                  </a:cubicBezTo>
                  <a:lnTo>
                    <a:pt x="57" y="571"/>
                  </a:lnTo>
                  <a:cubicBezTo>
                    <a:pt x="56" y="570"/>
                    <a:pt x="56" y="570"/>
                    <a:pt x="55" y="569"/>
                  </a:cubicBezTo>
                  <a:lnTo>
                    <a:pt x="34" y="539"/>
                  </a:lnTo>
                  <a:cubicBezTo>
                    <a:pt x="34" y="538"/>
                    <a:pt x="33" y="538"/>
                    <a:pt x="33" y="537"/>
                  </a:cubicBezTo>
                  <a:lnTo>
                    <a:pt x="32" y="529"/>
                  </a:lnTo>
                  <a:lnTo>
                    <a:pt x="69" y="522"/>
                  </a:lnTo>
                  <a:lnTo>
                    <a:pt x="70" y="523"/>
                  </a:lnTo>
                  <a:lnTo>
                    <a:pt x="83" y="542"/>
                  </a:lnTo>
                  <a:lnTo>
                    <a:pt x="102" y="555"/>
                  </a:lnTo>
                  <a:lnTo>
                    <a:pt x="129" y="560"/>
                  </a:lnTo>
                  <a:lnTo>
                    <a:pt x="201" y="560"/>
                  </a:lnTo>
                  <a:lnTo>
                    <a:pt x="201" y="59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6" name="Rectangle 562">
              <a:extLst>
                <a:ext uri="{FF2B5EF4-FFF2-40B4-BE49-F238E27FC236}">
                  <a16:creationId xmlns:a16="http://schemas.microsoft.com/office/drawing/2014/main" id="{7A660F62-7F7A-4EAC-AC1D-0950BDB4DB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" y="1524"/>
              <a:ext cx="5773" cy="2268"/>
            </a:xfrm>
            <a:prstGeom prst="rect">
              <a:avLst/>
            </a:prstGeom>
            <a:noFill/>
            <a:ln w="285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7" name="Freeform 563">
              <a:extLst>
                <a:ext uri="{FF2B5EF4-FFF2-40B4-BE49-F238E27FC236}">
                  <a16:creationId xmlns:a16="http://schemas.microsoft.com/office/drawing/2014/main" id="{442C10CA-3412-46A1-8EA8-A19448793F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9" y="3491"/>
              <a:ext cx="1941" cy="431"/>
            </a:xfrm>
            <a:custGeom>
              <a:avLst/>
              <a:gdLst>
                <a:gd name="T0" fmla="*/ 0 w 5248"/>
                <a:gd name="T1" fmla="*/ 195 h 1168"/>
                <a:gd name="T2" fmla="*/ 195 w 5248"/>
                <a:gd name="T3" fmla="*/ 0 h 1168"/>
                <a:gd name="T4" fmla="*/ 5054 w 5248"/>
                <a:gd name="T5" fmla="*/ 0 h 1168"/>
                <a:gd name="T6" fmla="*/ 5248 w 5248"/>
                <a:gd name="T7" fmla="*/ 195 h 1168"/>
                <a:gd name="T8" fmla="*/ 5248 w 5248"/>
                <a:gd name="T9" fmla="*/ 974 h 1168"/>
                <a:gd name="T10" fmla="*/ 5054 w 5248"/>
                <a:gd name="T11" fmla="*/ 1168 h 1168"/>
                <a:gd name="T12" fmla="*/ 195 w 5248"/>
                <a:gd name="T13" fmla="*/ 1168 h 1168"/>
                <a:gd name="T14" fmla="*/ 0 w 5248"/>
                <a:gd name="T15" fmla="*/ 974 h 1168"/>
                <a:gd name="T16" fmla="*/ 0 w 5248"/>
                <a:gd name="T17" fmla="*/ 195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48" h="1168">
                  <a:moveTo>
                    <a:pt x="0" y="195"/>
                  </a:moveTo>
                  <a:cubicBezTo>
                    <a:pt x="0" y="88"/>
                    <a:pt x="88" y="0"/>
                    <a:pt x="195" y="0"/>
                  </a:cubicBezTo>
                  <a:lnTo>
                    <a:pt x="5054" y="0"/>
                  </a:lnTo>
                  <a:cubicBezTo>
                    <a:pt x="5161" y="0"/>
                    <a:pt x="5248" y="88"/>
                    <a:pt x="5248" y="195"/>
                  </a:cubicBezTo>
                  <a:lnTo>
                    <a:pt x="5248" y="974"/>
                  </a:lnTo>
                  <a:cubicBezTo>
                    <a:pt x="5248" y="1081"/>
                    <a:pt x="5161" y="1168"/>
                    <a:pt x="5054" y="1168"/>
                  </a:cubicBezTo>
                  <a:lnTo>
                    <a:pt x="195" y="1168"/>
                  </a:lnTo>
                  <a:cubicBezTo>
                    <a:pt x="88" y="1168"/>
                    <a:pt x="0" y="1081"/>
                    <a:pt x="0" y="974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8" name="Freeform 564">
              <a:extLst>
                <a:ext uri="{FF2B5EF4-FFF2-40B4-BE49-F238E27FC236}">
                  <a16:creationId xmlns:a16="http://schemas.microsoft.com/office/drawing/2014/main" id="{E8B7EC59-12A1-443D-9270-88AEB7135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9" y="3491"/>
              <a:ext cx="1941" cy="431"/>
            </a:xfrm>
            <a:custGeom>
              <a:avLst/>
              <a:gdLst>
                <a:gd name="T0" fmla="*/ 0 w 5248"/>
                <a:gd name="T1" fmla="*/ 195 h 1168"/>
                <a:gd name="T2" fmla="*/ 195 w 5248"/>
                <a:gd name="T3" fmla="*/ 0 h 1168"/>
                <a:gd name="T4" fmla="*/ 5054 w 5248"/>
                <a:gd name="T5" fmla="*/ 0 h 1168"/>
                <a:gd name="T6" fmla="*/ 5248 w 5248"/>
                <a:gd name="T7" fmla="*/ 195 h 1168"/>
                <a:gd name="T8" fmla="*/ 5248 w 5248"/>
                <a:gd name="T9" fmla="*/ 974 h 1168"/>
                <a:gd name="T10" fmla="*/ 5054 w 5248"/>
                <a:gd name="T11" fmla="*/ 1168 h 1168"/>
                <a:gd name="T12" fmla="*/ 195 w 5248"/>
                <a:gd name="T13" fmla="*/ 1168 h 1168"/>
                <a:gd name="T14" fmla="*/ 0 w 5248"/>
                <a:gd name="T15" fmla="*/ 974 h 1168"/>
                <a:gd name="T16" fmla="*/ 0 w 5248"/>
                <a:gd name="T17" fmla="*/ 195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48" h="1168">
                  <a:moveTo>
                    <a:pt x="0" y="195"/>
                  </a:moveTo>
                  <a:cubicBezTo>
                    <a:pt x="0" y="88"/>
                    <a:pt x="88" y="0"/>
                    <a:pt x="195" y="0"/>
                  </a:cubicBezTo>
                  <a:lnTo>
                    <a:pt x="5054" y="0"/>
                  </a:lnTo>
                  <a:cubicBezTo>
                    <a:pt x="5161" y="0"/>
                    <a:pt x="5248" y="88"/>
                    <a:pt x="5248" y="195"/>
                  </a:cubicBezTo>
                  <a:lnTo>
                    <a:pt x="5248" y="974"/>
                  </a:lnTo>
                  <a:cubicBezTo>
                    <a:pt x="5248" y="1081"/>
                    <a:pt x="5161" y="1168"/>
                    <a:pt x="5054" y="1168"/>
                  </a:cubicBezTo>
                  <a:lnTo>
                    <a:pt x="195" y="1168"/>
                  </a:lnTo>
                  <a:cubicBezTo>
                    <a:pt x="88" y="1168"/>
                    <a:pt x="0" y="1081"/>
                    <a:pt x="0" y="974"/>
                  </a:cubicBezTo>
                  <a:lnTo>
                    <a:pt x="0" y="195"/>
                  </a:lnTo>
                  <a:close/>
                </a:path>
              </a:pathLst>
            </a:custGeom>
            <a:noFill/>
            <a:ln w="285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9" name="Rectangle 565">
              <a:extLst>
                <a:ext uri="{FF2B5EF4-FFF2-40B4-BE49-F238E27FC236}">
                  <a16:creationId xmlns:a16="http://schemas.microsoft.com/office/drawing/2014/main" id="{B52F961E-0B0B-40F5-A4BB-871AE5D5D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3595"/>
              <a:ext cx="55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2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代表の「お客さま番号」は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0" name="Rectangle 566">
              <a:extLst>
                <a:ext uri="{FF2B5EF4-FFF2-40B4-BE49-F238E27FC236}">
                  <a16:creationId xmlns:a16="http://schemas.microsoft.com/office/drawing/2014/main" id="{2434082A-EC3D-44E1-85B4-AF6263EAE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4" y="3719"/>
              <a:ext cx="91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電気料金等領収証と同じ番号になります。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1" name="Freeform 567">
              <a:extLst>
                <a:ext uri="{FF2B5EF4-FFF2-40B4-BE49-F238E27FC236}">
                  <a16:creationId xmlns:a16="http://schemas.microsoft.com/office/drawing/2014/main" id="{CD7EBB7E-FF61-458C-B786-CCDAFA51D5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6" y="2198"/>
              <a:ext cx="1966" cy="490"/>
            </a:xfrm>
            <a:custGeom>
              <a:avLst/>
              <a:gdLst>
                <a:gd name="T0" fmla="*/ 0 w 5312"/>
                <a:gd name="T1" fmla="*/ 222 h 1328"/>
                <a:gd name="T2" fmla="*/ 222 w 5312"/>
                <a:gd name="T3" fmla="*/ 0 h 1328"/>
                <a:gd name="T4" fmla="*/ 5091 w 5312"/>
                <a:gd name="T5" fmla="*/ 0 h 1328"/>
                <a:gd name="T6" fmla="*/ 5312 w 5312"/>
                <a:gd name="T7" fmla="*/ 222 h 1328"/>
                <a:gd name="T8" fmla="*/ 5312 w 5312"/>
                <a:gd name="T9" fmla="*/ 1107 h 1328"/>
                <a:gd name="T10" fmla="*/ 5091 w 5312"/>
                <a:gd name="T11" fmla="*/ 1328 h 1328"/>
                <a:gd name="T12" fmla="*/ 222 w 5312"/>
                <a:gd name="T13" fmla="*/ 1328 h 1328"/>
                <a:gd name="T14" fmla="*/ 0 w 5312"/>
                <a:gd name="T15" fmla="*/ 1107 h 1328"/>
                <a:gd name="T16" fmla="*/ 0 w 5312"/>
                <a:gd name="T17" fmla="*/ 222 h 1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12" h="1328">
                  <a:moveTo>
                    <a:pt x="0" y="222"/>
                  </a:moveTo>
                  <a:cubicBezTo>
                    <a:pt x="0" y="100"/>
                    <a:pt x="100" y="0"/>
                    <a:pt x="222" y="0"/>
                  </a:cubicBezTo>
                  <a:lnTo>
                    <a:pt x="5091" y="0"/>
                  </a:lnTo>
                  <a:cubicBezTo>
                    <a:pt x="5213" y="0"/>
                    <a:pt x="5312" y="100"/>
                    <a:pt x="5312" y="222"/>
                  </a:cubicBezTo>
                  <a:lnTo>
                    <a:pt x="5312" y="1107"/>
                  </a:lnTo>
                  <a:cubicBezTo>
                    <a:pt x="5312" y="1229"/>
                    <a:pt x="5213" y="1328"/>
                    <a:pt x="5091" y="1328"/>
                  </a:cubicBezTo>
                  <a:lnTo>
                    <a:pt x="222" y="1328"/>
                  </a:lnTo>
                  <a:cubicBezTo>
                    <a:pt x="100" y="1328"/>
                    <a:pt x="0" y="1229"/>
                    <a:pt x="0" y="1107"/>
                  </a:cubicBezTo>
                  <a:lnTo>
                    <a:pt x="0" y="222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2" name="Freeform 568">
              <a:extLst>
                <a:ext uri="{FF2B5EF4-FFF2-40B4-BE49-F238E27FC236}">
                  <a16:creationId xmlns:a16="http://schemas.microsoft.com/office/drawing/2014/main" id="{F47CCC1D-707F-4A97-854B-41331C531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6" y="2198"/>
              <a:ext cx="1966" cy="490"/>
            </a:xfrm>
            <a:custGeom>
              <a:avLst/>
              <a:gdLst>
                <a:gd name="T0" fmla="*/ 0 w 5312"/>
                <a:gd name="T1" fmla="*/ 222 h 1328"/>
                <a:gd name="T2" fmla="*/ 222 w 5312"/>
                <a:gd name="T3" fmla="*/ 0 h 1328"/>
                <a:gd name="T4" fmla="*/ 5091 w 5312"/>
                <a:gd name="T5" fmla="*/ 0 h 1328"/>
                <a:gd name="T6" fmla="*/ 5312 w 5312"/>
                <a:gd name="T7" fmla="*/ 222 h 1328"/>
                <a:gd name="T8" fmla="*/ 5312 w 5312"/>
                <a:gd name="T9" fmla="*/ 1107 h 1328"/>
                <a:gd name="T10" fmla="*/ 5091 w 5312"/>
                <a:gd name="T11" fmla="*/ 1328 h 1328"/>
                <a:gd name="T12" fmla="*/ 222 w 5312"/>
                <a:gd name="T13" fmla="*/ 1328 h 1328"/>
                <a:gd name="T14" fmla="*/ 0 w 5312"/>
                <a:gd name="T15" fmla="*/ 1107 h 1328"/>
                <a:gd name="T16" fmla="*/ 0 w 5312"/>
                <a:gd name="T17" fmla="*/ 222 h 1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12" h="1328">
                  <a:moveTo>
                    <a:pt x="0" y="222"/>
                  </a:moveTo>
                  <a:cubicBezTo>
                    <a:pt x="0" y="100"/>
                    <a:pt x="100" y="0"/>
                    <a:pt x="222" y="0"/>
                  </a:cubicBezTo>
                  <a:lnTo>
                    <a:pt x="5091" y="0"/>
                  </a:lnTo>
                  <a:cubicBezTo>
                    <a:pt x="5213" y="0"/>
                    <a:pt x="5312" y="100"/>
                    <a:pt x="5312" y="222"/>
                  </a:cubicBezTo>
                  <a:lnTo>
                    <a:pt x="5312" y="1107"/>
                  </a:lnTo>
                  <a:cubicBezTo>
                    <a:pt x="5312" y="1229"/>
                    <a:pt x="5213" y="1328"/>
                    <a:pt x="5091" y="1328"/>
                  </a:cubicBezTo>
                  <a:lnTo>
                    <a:pt x="222" y="1328"/>
                  </a:lnTo>
                  <a:cubicBezTo>
                    <a:pt x="100" y="1328"/>
                    <a:pt x="0" y="1229"/>
                    <a:pt x="0" y="1107"/>
                  </a:cubicBezTo>
                  <a:lnTo>
                    <a:pt x="0" y="222"/>
                  </a:lnTo>
                  <a:close/>
                </a:path>
              </a:pathLst>
            </a:custGeom>
            <a:noFill/>
            <a:ln w="285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3" name="Rectangle 569">
              <a:extLst>
                <a:ext uri="{FF2B5EF4-FFF2-40B4-BE49-F238E27FC236}">
                  <a16:creationId xmlns:a16="http://schemas.microsoft.com/office/drawing/2014/main" id="{32812B7E-0614-4DDD-AB05-A6C030F2D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8" y="2327"/>
              <a:ext cx="42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4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各欄を合計する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4" name="Rectangle 570">
              <a:extLst>
                <a:ext uri="{FF2B5EF4-FFF2-40B4-BE49-F238E27FC236}">
                  <a16:creationId xmlns:a16="http://schemas.microsoft.com/office/drawing/2014/main" id="{819CAD49-A785-4841-9A99-936DF5EA1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8" y="2463"/>
              <a:ext cx="13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例：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5" name="Rectangle 571">
              <a:extLst>
                <a:ext uri="{FF2B5EF4-FFF2-40B4-BE49-F238E27FC236}">
                  <a16:creationId xmlns:a16="http://schemas.microsoft.com/office/drawing/2014/main" id="{FD0095C9-A7D6-4F78-9480-5FC52EC56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2" y="2457"/>
              <a:ext cx="101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3(10W)+6(40W)+1(60W)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6" name="Rectangle 572">
              <a:extLst>
                <a:ext uri="{FF2B5EF4-FFF2-40B4-BE49-F238E27FC236}">
                  <a16:creationId xmlns:a16="http://schemas.microsoft.com/office/drawing/2014/main" id="{D3920809-10E1-4024-8922-47E0E8B50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7" y="2463"/>
              <a:ext cx="8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＝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7" name="Rectangle 573">
              <a:extLst>
                <a:ext uri="{FF2B5EF4-FFF2-40B4-BE49-F238E27FC236}">
                  <a16:creationId xmlns:a16="http://schemas.microsoft.com/office/drawing/2014/main" id="{26651CDD-D1F9-4559-BB5A-700E43575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2457"/>
              <a:ext cx="14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8" name="Rectangle 574">
              <a:extLst>
                <a:ext uri="{FF2B5EF4-FFF2-40B4-BE49-F238E27FC236}">
                  <a16:creationId xmlns:a16="http://schemas.microsoft.com/office/drawing/2014/main" id="{0CB366B0-D04E-4532-A8FD-B74518D9F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6" y="2463"/>
              <a:ext cx="18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2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（灯数）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17077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09" y="104826"/>
            <a:ext cx="897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東京電力（株）への問合せについて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1636144" y="732219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41130" y="863145"/>
            <a:ext cx="8721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ページ参照　　</a:t>
            </a:r>
            <a:endParaRPr kumimoji="1" lang="ja-JP" altLang="en-US" sz="2800" dirty="0"/>
          </a:p>
        </p:txBody>
      </p:sp>
      <p:sp>
        <p:nvSpPr>
          <p:cNvPr id="13" name="正方形/長方形 12"/>
          <p:cNvSpPr/>
          <p:nvPr/>
        </p:nvSpPr>
        <p:spPr>
          <a:xfrm>
            <a:off x="2220398" y="2243521"/>
            <a:ext cx="756368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52400" algn="just">
              <a:spcAft>
                <a:spcPts val="0"/>
              </a:spcAft>
            </a:pPr>
            <a:r>
              <a:rPr lang="ja-JP" altLang="ja-JP" sz="2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◇神奈川カスタマーセンター（第一）</a:t>
            </a:r>
            <a:endParaRPr lang="ja-JP" altLang="ja-JP" sz="20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ja-JP" altLang="ja-JP" sz="2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横浜市内</a:t>
            </a:r>
            <a:endParaRPr lang="en-US" altLang="ja-JP" sz="2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ja-JP" altLang="ja-JP" sz="2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（泉区、戸塚区、栄区、港南区の一部を除く）</a:t>
            </a:r>
            <a:endParaRPr lang="ja-JP" altLang="ja-JP" sz="20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2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０１２０－９９－５７７</a:t>
            </a:r>
            <a:r>
              <a:rPr lang="ja-JP" altLang="en-US" sz="2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２</a:t>
            </a:r>
            <a:endParaRPr lang="ja-JP" altLang="ja-JP" sz="20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ja-JP" altLang="ja-JP" sz="2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・</a:t>
            </a:r>
            <a:r>
              <a:rPr lang="en-US" altLang="ja-JP" sz="24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0120</a:t>
            </a:r>
            <a:r>
              <a:rPr lang="ja-JP" altLang="ja-JP" sz="2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番号</a:t>
            </a:r>
            <a:r>
              <a:rPr lang="ja-JP" altLang="ja-JP" sz="2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をご利用になれない場合</a:t>
            </a:r>
            <a:endParaRPr lang="en-US" altLang="ja-JP" sz="2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ja-JP" altLang="ja-JP" sz="2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4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045-394-2176</a:t>
            </a:r>
            <a:r>
              <a:rPr lang="ja-JP" altLang="ja-JP" sz="2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（有料）</a:t>
            </a:r>
            <a:endParaRPr lang="ja-JP" alt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4809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29555" y="147444"/>
            <a:ext cx="8971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地域活動推進費・地域防犯灯維持管理費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の問合せについて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1729555" y="1224662"/>
            <a:ext cx="893696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729555" y="2456813"/>
            <a:ext cx="87213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青葉区地域振興課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電話：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045-978-2291</a:t>
            </a: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ＦＡＸ：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045-978-2413</a:t>
            </a: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メールアドレス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ao-jichikai@city.yokohama.jp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57037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押印の見直しについて</a:t>
            </a:r>
            <a:r>
              <a:rPr lang="en-US" altLang="ja-JP" dirty="0"/>
              <a:t>【</a:t>
            </a:r>
            <a:r>
              <a:rPr lang="ja-JP" altLang="en-US" dirty="0"/>
              <a:t>継続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２　具体的内容について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（３）　</a:t>
            </a:r>
            <a:r>
              <a:rPr lang="ja-JP" altLang="ja-JP" dirty="0" smtClean="0"/>
              <a:t>令和</a:t>
            </a:r>
            <a:r>
              <a:rPr lang="ja-JP" altLang="en-US" dirty="0" smtClean="0"/>
              <a:t>３</a:t>
            </a:r>
            <a:r>
              <a:rPr lang="ja-JP" altLang="ja-JP" dirty="0" smtClean="0"/>
              <a:t>年度</a:t>
            </a:r>
            <a:r>
              <a:rPr lang="ja-JP" altLang="ja-JP" dirty="0"/>
              <a:t>　活動実績報告書（第６号様式） 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押印は</a:t>
            </a:r>
            <a:r>
              <a:rPr kumimoji="1" lang="ja-JP" altLang="en-US" b="1" dirty="0"/>
              <a:t>不要</a:t>
            </a:r>
            <a:endParaRPr kumimoji="1" lang="en-US" altLang="ja-JP" b="1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（４）　</a:t>
            </a:r>
            <a:r>
              <a:rPr lang="ja-JP" altLang="ja-JP" dirty="0" smtClean="0"/>
              <a:t>令和</a:t>
            </a:r>
            <a:r>
              <a:rPr lang="ja-JP" altLang="en-US" dirty="0" smtClean="0"/>
              <a:t>４</a:t>
            </a:r>
            <a:r>
              <a:rPr lang="ja-JP" altLang="ja-JP" dirty="0" smtClean="0"/>
              <a:t>年度</a:t>
            </a:r>
            <a:r>
              <a:rPr lang="ja-JP" altLang="ja-JP" dirty="0"/>
              <a:t>　交付申請書（第１号様式）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押印は</a:t>
            </a:r>
            <a:r>
              <a:rPr lang="ja-JP" altLang="en-US" b="1" dirty="0"/>
              <a:t>不要</a:t>
            </a:r>
            <a:endParaRPr lang="en-US" altLang="ja-JP" b="1" dirty="0"/>
          </a:p>
          <a:p>
            <a:pPr marL="0" indent="0">
              <a:buNone/>
            </a:pP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822937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押印の見直しについて</a:t>
            </a:r>
            <a:r>
              <a:rPr lang="en-US" altLang="ja-JP" dirty="0"/>
              <a:t>【</a:t>
            </a:r>
            <a:r>
              <a:rPr lang="ja-JP" altLang="en-US" dirty="0"/>
              <a:t>継続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２　具体的内容について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（５）</a:t>
            </a:r>
            <a:r>
              <a:rPr lang="ja-JP" altLang="en-US" dirty="0" smtClean="0"/>
              <a:t>令和４度</a:t>
            </a:r>
            <a:r>
              <a:rPr lang="ja-JP" altLang="en-US" dirty="0"/>
              <a:t>地域活動推進費・地域防犯灯維持管理費補助金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交付請求書（第５号様式）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押印は</a:t>
            </a:r>
            <a:r>
              <a:rPr lang="ja-JP" altLang="en-US" b="1" dirty="0"/>
              <a:t>必</a:t>
            </a:r>
            <a:r>
              <a:rPr kumimoji="1" lang="ja-JP" altLang="en-US" b="1" dirty="0"/>
              <a:t>要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　　　</a:t>
            </a:r>
            <a:r>
              <a:rPr lang="en-US" altLang="ja-JP" b="1" dirty="0"/>
              <a:t>※</a:t>
            </a:r>
            <a:r>
              <a:rPr lang="ja-JP" altLang="en-US" sz="2000" dirty="0"/>
              <a:t>（２）の</a:t>
            </a:r>
            <a:r>
              <a:rPr lang="zh-TW" altLang="en-US" sz="2000" dirty="0"/>
              <a:t>口座振替依頼書</a:t>
            </a:r>
            <a:r>
              <a:rPr lang="ja-JP" altLang="en-US" sz="2000" dirty="0"/>
              <a:t>と同じ印鑑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131208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押印の見直しについて</a:t>
            </a:r>
            <a:r>
              <a:rPr lang="en-US" altLang="ja-JP" dirty="0"/>
              <a:t>【</a:t>
            </a:r>
            <a:r>
              <a:rPr lang="ja-JP" altLang="en-US" dirty="0"/>
              <a:t>継続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３　記入上の注意事項　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ja-JP" altLang="ja-JP" dirty="0"/>
              <a:t>押印や署名が不要な書類に署名や押印がされていても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ja-JP" b="1" dirty="0"/>
              <a:t>出し直し</a:t>
            </a:r>
            <a:r>
              <a:rPr lang="ja-JP" altLang="en-US" b="1" dirty="0"/>
              <a:t>は不要（受付できます）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414369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押印の見直しについて</a:t>
            </a:r>
            <a:r>
              <a:rPr lang="en-US" altLang="ja-JP" dirty="0"/>
              <a:t>【</a:t>
            </a:r>
            <a:r>
              <a:rPr lang="ja-JP" altLang="en-US" dirty="0"/>
              <a:t>継続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３　記入上の注意事項　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・今後も押印が必要な書類に</a:t>
            </a:r>
            <a:r>
              <a:rPr lang="ja-JP" altLang="en-US" b="1" dirty="0"/>
              <a:t>押印されていない場合は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　出し直しが必要（受付できません）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　</a:t>
            </a:r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07303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3494</Words>
  <Application>Microsoft Office PowerPoint</Application>
  <PresentationFormat>ワイド画面</PresentationFormat>
  <Paragraphs>536</Paragraphs>
  <Slides>52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52</vt:i4>
      </vt:variant>
    </vt:vector>
  </HeadingPairs>
  <TitlesOfParts>
    <vt:vector size="64" baseType="lpstr">
      <vt:lpstr>HG丸ｺﾞｼｯｸM-PRO</vt:lpstr>
      <vt:lpstr>ＭＳ Ｐゴシック</vt:lpstr>
      <vt:lpstr>ＭＳ ゴシック</vt:lpstr>
      <vt:lpstr>ＭＳ 明朝</vt:lpstr>
      <vt:lpstr>新細明體</vt:lpstr>
      <vt:lpstr>游ゴシック</vt:lpstr>
      <vt:lpstr>游ゴシック Light</vt:lpstr>
      <vt:lpstr>Arial</vt:lpstr>
      <vt:lpstr>Calibri</vt:lpstr>
      <vt:lpstr>Century</vt:lpstr>
      <vt:lpstr>Times New Roman</vt:lpstr>
      <vt:lpstr>Office テーマ</vt:lpstr>
      <vt:lpstr>経理担当者向け研修会</vt:lpstr>
      <vt:lpstr>はじめに</vt:lpstr>
      <vt:lpstr>押印の見直しについて【継続】</vt:lpstr>
      <vt:lpstr>押印の見直しについて【継続】</vt:lpstr>
      <vt:lpstr>押印の見直しについて【継続】</vt:lpstr>
      <vt:lpstr>押印の見直しについて【継続】</vt:lpstr>
      <vt:lpstr>押印の見直しについて【継続】</vt:lpstr>
      <vt:lpstr>押印の見直しについて【継続】</vt:lpstr>
      <vt:lpstr>押印の見直しについて【継続】</vt:lpstr>
      <vt:lpstr>押印の見直しについて【継続】</vt:lpstr>
      <vt:lpstr>押印の見直しについて【継続】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経理担当者向け研修会</dc:title>
  <cp:lastModifiedBy>中溝 裕介</cp:lastModifiedBy>
  <cp:revision>24</cp:revision>
  <cp:lastPrinted>2022-02-01T02:27:51Z</cp:lastPrinted>
  <dcterms:modified xsi:type="dcterms:W3CDTF">2022-02-01T04:29:07Z</dcterms:modified>
</cp:coreProperties>
</file>